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sldIdLst>
    <p:sldId id="256" r:id="rId2"/>
    <p:sldId id="275" r:id="rId3"/>
    <p:sldId id="260" r:id="rId4"/>
    <p:sldId id="283" r:id="rId5"/>
    <p:sldId id="291" r:id="rId6"/>
    <p:sldId id="287" r:id="rId7"/>
    <p:sldId id="290" r:id="rId8"/>
    <p:sldId id="265" r:id="rId9"/>
    <p:sldId id="293" r:id="rId10"/>
    <p:sldId id="311" r:id="rId11"/>
    <p:sldId id="285" r:id="rId12"/>
    <p:sldId id="294" r:id="rId13"/>
    <p:sldId id="295" r:id="rId14"/>
    <p:sldId id="297" r:id="rId15"/>
    <p:sldId id="271" r:id="rId16"/>
    <p:sldId id="315" r:id="rId17"/>
    <p:sldId id="312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00"/>
    <a:srgbClr val="800000"/>
    <a:srgbClr val="FFFFCC"/>
    <a:srgbClr val="00CCFF"/>
    <a:srgbClr val="00FFFF"/>
    <a:srgbClr val="66FF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8" autoAdjust="0"/>
    <p:restoredTop sz="94660"/>
  </p:normalViewPr>
  <p:slideViewPr>
    <p:cSldViewPr>
      <p:cViewPr varScale="1">
        <p:scale>
          <a:sx n="109" d="100"/>
          <a:sy n="109" d="100"/>
        </p:scale>
        <p:origin x="163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7" Type="http://schemas.openxmlformats.org/officeDocument/2006/relationships/slide" Target="slides/slide17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6.xml"/><Relationship Id="rId5" Type="http://schemas.openxmlformats.org/officeDocument/2006/relationships/slide" Target="slides/slide15.xml"/><Relationship Id="rId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052F-6D36-4372-933B-026703F61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2294-642A-4B9C-8EA7-CB4D7750D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3BB0-9004-4C5F-96FE-2C3128E0D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9C6D-2AE8-407B-B28D-A5FD3E304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EC0-C2F9-45C0-AD69-1EE8C6619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54C3-A8CD-40AA-A72A-7C7CF3228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1D267-D7EC-48C4-87CA-618DF24AA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B3F7-7DFE-47C3-B10B-DCAF7503F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6784-F171-464B-ACB7-2DE10FF0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6E1A-5C7A-4602-A1BA-9FCE8FC21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65ED4-58DD-4C13-B127-38548400F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00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B2A50E0-BC57-4077-9AFA-E0871D7ED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jpeg"/><Relationship Id="rId7" Type="http://schemas.openxmlformats.org/officeDocument/2006/relationships/image" Target="../media/image56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jpeg"/><Relationship Id="rId7" Type="http://schemas.openxmlformats.org/officeDocument/2006/relationships/image" Target="../media/image61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pn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jpeg"/><Relationship Id="rId7" Type="http://schemas.openxmlformats.org/officeDocument/2006/relationships/image" Target="../media/image67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.jpeg"/><Relationship Id="rId7" Type="http://schemas.openxmlformats.org/officeDocument/2006/relationships/image" Target="../media/image72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jpeg"/><Relationship Id="rId7" Type="http://schemas.openxmlformats.org/officeDocument/2006/relationships/image" Target="../media/image76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4.jpeg"/><Relationship Id="rId7" Type="http://schemas.openxmlformats.org/officeDocument/2006/relationships/image" Target="../media/image29.jp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hyperlink" Target="http://s002.radikal.ru/i198/1003/6e/20ff713f375f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547813" y="5805488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 b="1">
              <a:latin typeface="Arial Black" pitchFamily="34" charset="0"/>
            </a:endParaRP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898996" y="1812400"/>
            <a:ext cx="7200900" cy="1728018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"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комбинированного вида №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3“</a:t>
            </a:r>
            <a:endParaRPr lang="en-US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Мурино</a:t>
            </a:r>
            <a:endParaRPr lang="en-US" sz="24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endParaRPr lang="ru-RU" sz="3600" dirty="0" smtClean="0">
              <a:solidFill>
                <a:srgbClr val="003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артинки по запросу муринский дскв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36" y="3717032"/>
            <a:ext cx="4366419" cy="1661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https://sun9-51.userapi.com/c857228/v857228615/624e7/rXDc9AafQ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5" y="1918610"/>
            <a:ext cx="2124741" cy="2832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39.userapi.com/c857336/v857336615/600ea/WeT4udSFR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79" y="260350"/>
            <a:ext cx="1671085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35.userapi.com/c858036/v858036615/f9557/h7h9zfgfe_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37" y="236745"/>
            <a:ext cx="1731300" cy="3655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3.userapi.com/c853620/v853620615/18210d/TmTQwIZAX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31" y="2951653"/>
            <a:ext cx="2664296" cy="199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9.userapi.com/c857724/v857724615/102861/vpEvJbrzB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486" y="3372411"/>
            <a:ext cx="2808311" cy="2106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52.userapi.com/c857620/v857620398/1039a7/bYR4mZ33aS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72" y="5203908"/>
            <a:ext cx="3026027" cy="1431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6.userapi.com/c858420/v858420615/101913/PryWQcwzusw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46" y="236745"/>
            <a:ext cx="1439356" cy="3042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un9-31.userapi.com/c858220/v858220615/faf2e/xt0b0tZudp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36854"/>
            <a:ext cx="3256995" cy="1540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99792" y="291584"/>
            <a:ext cx="371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«Ягодки»</a:t>
            </a:r>
            <a:endParaRPr lang="ru-RU" dirty="0"/>
          </a:p>
        </p:txBody>
      </p:sp>
      <p:pic>
        <p:nvPicPr>
          <p:cNvPr id="4100" name="Picture 4" descr="https://sun9-24.userapi.com/c858428/v858428439/1013d3/l-7Aez8x6K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93" y="985110"/>
            <a:ext cx="2983274" cy="2237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sun9-50.userapi.com/c853420/v853420439/17ec21/XR7S7I4lHq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01" y="3687717"/>
            <a:ext cx="3745099" cy="2808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https://sun9-12.userapi.com/c858016/v858016439/106bf3/yOougEzDpY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76296"/>
            <a:ext cx="3182970" cy="2387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https://sun9-2.userapi.com/c858328/v858328439/f8026/npjm0BrCx8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46759"/>
            <a:ext cx="3536450" cy="26523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2843808" y="289395"/>
            <a:ext cx="31686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998663" y="291584"/>
            <a:ext cx="682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</a:rPr>
              <a:t>Мама – это самый близкий и родной для нас человек. Поэтому самым лучшим для нее подарком в этот день будет подарок, сделанный своими руками вместе с ребенком. В наше детском саду, в каждой группе прошел мастер класс посвященный к «Дню матери»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245691"/>
            <a:ext cx="3788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«Ягодки»</a:t>
            </a:r>
            <a:endParaRPr lang="ru-RU" dirty="0"/>
          </a:p>
        </p:txBody>
      </p:sp>
      <p:pic>
        <p:nvPicPr>
          <p:cNvPr id="5122" name="Picture 2" descr="https://sun9-61.userapi.com/c855320/v855320439/17d249/ZIrXvhJCBM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3" y="4293096"/>
            <a:ext cx="2952452" cy="22143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2.userapi.com/c855528/v855528439/17ae6d/YoW6QBFXT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24" y="1715818"/>
            <a:ext cx="2764294" cy="20732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56.userapi.com/c855632/v855632439/190787/_zvtpCw08m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28" y="4293096"/>
            <a:ext cx="3168749" cy="2376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.userapi.com/c857436/v857436439/103412/PhZwfY2a0K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49" y="3108453"/>
            <a:ext cx="2868355" cy="21512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3.userapi.com/c855128/v855128439/1732e4/k6Pu-KXGtD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7" y="1813367"/>
            <a:ext cx="2817619" cy="2113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769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1"/>
          <p:cNvSpPr txBox="1">
            <a:spLocks noChangeArrowheads="1"/>
          </p:cNvSpPr>
          <p:nvPr/>
        </p:nvSpPr>
        <p:spPr bwMode="auto">
          <a:xfrm>
            <a:off x="2679700" y="4921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0" name="Рисунок 19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188913"/>
            <a:ext cx="1639887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87690" y="271978"/>
            <a:ext cx="402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«Цветочки»</a:t>
            </a:r>
            <a:endParaRPr lang="ru-RU" dirty="0"/>
          </a:p>
        </p:txBody>
      </p:sp>
      <p:pic>
        <p:nvPicPr>
          <p:cNvPr id="6148" name="Picture 4" descr="https://sun9-24.userapi.com/c855420/v855420615/177207/IvNa-YwqG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385"/>
            <a:ext cx="2196909" cy="2926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https://sun9-40.userapi.com/c853628/v853628615/16bc3e/sBtYN3tkq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01" y="2573082"/>
            <a:ext cx="4785187" cy="2263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https://sun9-53.userapi.com/c853520/v853520615/175d16/QnbyjIKUJz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0" y="1078985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https://sun9-49.userapi.com/c855024/v855024615/18100c/CwNEQDk-c9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4656703"/>
            <a:ext cx="3598264" cy="170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4" name="Picture 10" descr="https://sun9-25.userapi.com/c856036/v856036615/17f9f1/jLls9ezKpq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95" y="4577643"/>
            <a:ext cx="3932524" cy="186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3494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787690" y="271978"/>
            <a:ext cx="4019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«Грибочки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1030" name="Picture 6" descr="https://sun9-21.userapi.com/c858128/v858128630/ff897/BjiH0f7sb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2" y="1080447"/>
            <a:ext cx="3023632" cy="210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2.userapi.com/c858420/v858420630/104af0/MvmWI11QNq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384376" cy="205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9.userapi.com/c857532/v857532630/101760/8_jqfHS2c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57" y="2243692"/>
            <a:ext cx="3440494" cy="258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8.userapi.com/c854124/v854124630/179e08/pVkS1ue_WB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498"/>
            <a:ext cx="3098164" cy="2324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14.userapi.com/c855620/v855620630/17dc9a/TkuM2iwt6m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55" y="4195406"/>
            <a:ext cx="3216385" cy="241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Муринском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 прошел экологический праздник посвящен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иничкин день»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9868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 мероприятии "Птичка- синичка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группе №2 «Цветочки»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endParaRPr lang="ru-RU" dirty="0"/>
          </a:p>
        </p:txBody>
      </p:sp>
      <p:pic>
        <p:nvPicPr>
          <p:cNvPr id="3079" name="Picture 7" descr="https://sun9-72.userapi.com/c858416/v858416413/ded6f/QdNSH5bC9b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" y="1480092"/>
            <a:ext cx="4014632" cy="243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35.userapi.com/c858416/v858416413/ded78/qENw3BqKn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41" y="1430849"/>
            <a:ext cx="3312368" cy="2475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un9-23.userapi.com/c858416/v858416413/ded8a/VGJ2sET2uy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75991"/>
            <a:ext cx="2977309" cy="2232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sun9-8.userapi.com/c858416/v858416413/dedc0/zVvOb4jwmB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41" y="4381513"/>
            <a:ext cx="3429968" cy="212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s://sun9-7.userapi.com/c858416/v858416413/ded93/ZwQiTsA1Yu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4" y="4401765"/>
            <a:ext cx="3511364" cy="2117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344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7813" y="476250"/>
            <a:ext cx="6264275" cy="6492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ru-RU" b="1" dirty="0" smtClean="0">
              <a:solidFill>
                <a:srgbClr val="990000"/>
              </a:solidFill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2915816" y="81839"/>
            <a:ext cx="41052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8" name="Рисунок 7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19275" y="186417"/>
            <a:ext cx="7128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мероприятии "Птичка- синичка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группе №3 «Грибочки»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endParaRPr lang="ru-RU" dirty="0"/>
          </a:p>
        </p:txBody>
      </p:sp>
      <p:pic>
        <p:nvPicPr>
          <p:cNvPr id="4098" name="Picture 2" descr="https://sun9-10.userapi.com/c850608/v850608868/20036/hVuVgUD_4c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6" y="2420888"/>
            <a:ext cx="2008273" cy="3347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2.userapi.com/c858320/v858320868/e93de/kqSflLigzv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73" y="874001"/>
            <a:ext cx="2112169" cy="3520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1.userapi.com/c854024/v854024868/168ad6/CkMrolUkA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77" y="1110238"/>
            <a:ext cx="1910111" cy="3183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64.userapi.com/c856124/v856124917/15aa2b/ve_RvTQ-x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27" y="3636136"/>
            <a:ext cx="3435630" cy="2618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48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592" y="1575594"/>
            <a:ext cx="7056635" cy="6492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r>
              <a:rPr lang="ru-RU" sz="88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8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2915816" y="81839"/>
            <a:ext cx="41052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8" name="Рисунок 7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3165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sz="2400" b="1" dirty="0" smtClean="0">
              <a:solidFill>
                <a:schemeClr val="bg2"/>
              </a:solidFill>
            </a:endParaRPr>
          </a:p>
        </p:txBody>
      </p:sp>
      <p:pic>
        <p:nvPicPr>
          <p:cNvPr id="6" name="Рисунок 5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19925" y="476250"/>
            <a:ext cx="1639888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827584" y="764704"/>
            <a:ext cx="7200900" cy="172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perspectiveContrastingRightFacing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lang="ru-RU" sz="8800" b="1" kern="0" dirty="0" smtClean="0"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Наши мероприятия за Ноябрь месяц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35664"/>
            <a:ext cx="6623967" cy="1080790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нашем детском саду ежегодно проводятся все сезонные праздники.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Осени- не исключение. Праздник прошёл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группах.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 группе №3 «Грибочки»</a:t>
            </a:r>
            <a:endParaRPr lang="ru-RU" sz="1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156325" y="3068638"/>
            <a:ext cx="1662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Arial Black" pitchFamily="34" charset="0"/>
            </a:endParaRPr>
          </a:p>
        </p:txBody>
      </p:sp>
      <p:pic>
        <p:nvPicPr>
          <p:cNvPr id="7" name="Рисунок 6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235825" y="404813"/>
            <a:ext cx="1639888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4" y="1996207"/>
            <a:ext cx="3014133" cy="169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677" y="2166799"/>
            <a:ext cx="3105036" cy="1746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38" y="4309784"/>
            <a:ext cx="3016474" cy="1762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899" y="4311928"/>
            <a:ext cx="2915063" cy="194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610" y="2072829"/>
            <a:ext cx="2063748" cy="3668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044" y="2890472"/>
            <a:ext cx="3220347" cy="214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a176e99533ae7d5794944e975ac886bc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663" y="678895"/>
            <a:ext cx="3496604" cy="232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2838724"/>
            <a:ext cx="3191398" cy="212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316" y="4902684"/>
            <a:ext cx="2845608" cy="189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7562" y="3003590"/>
            <a:ext cx="1790168" cy="238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8967" y="691057"/>
            <a:ext cx="2908814" cy="218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331" y="4902684"/>
            <a:ext cx="3349454" cy="179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855" y="-208074"/>
            <a:ext cx="6623967" cy="108079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 в группе №2 «Цветочки»</a:t>
            </a:r>
            <a:endParaRPr lang="ru-RU" sz="1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877482"/>
            <a:ext cx="3237073" cy="2051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66" y="3717032"/>
            <a:ext cx="3491636" cy="2618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984" y="826992"/>
            <a:ext cx="1872886" cy="2596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420" y="3140968"/>
            <a:ext cx="2483768" cy="3311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968" y="3696144"/>
            <a:ext cx="1628641" cy="2639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99792" y="147470"/>
            <a:ext cx="416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 в 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«Ягодки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387350"/>
            <a:ext cx="91440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Rectangle 7"/>
          <p:cNvSpPr>
            <a:spLocks noGrp="1" noChangeArrowheads="1"/>
          </p:cNvSpPr>
          <p:nvPr>
            <p:ph type="title"/>
          </p:nvPr>
        </p:nvSpPr>
        <p:spPr>
          <a:xfrm>
            <a:off x="1907704" y="-243408"/>
            <a:ext cx="6408712" cy="1224136"/>
          </a:xfrm>
        </p:spPr>
        <p:txBody>
          <a:bodyPr/>
          <a:lstStyle/>
          <a:p>
            <a:pPr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нашем саду прошла неделя энергосбережения. С детьми были проведены беседы на тему «Энергия и энергосбережение». Дети узнали о «Приключениях лампочки», познакомились с историей развития осветительных приборов, вместе мы учились бережному, экономному отношению к электроэнергии, соблюдению мер безопасности, правилам пользования электроприборами в быту.</a:t>
            </a:r>
          </a:p>
        </p:txBody>
      </p:sp>
      <p:pic>
        <p:nvPicPr>
          <p:cNvPr id="13" name="Рисунок 12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85" y="1949790"/>
            <a:ext cx="2212874" cy="25402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563" y="1829524"/>
            <a:ext cx="2536893" cy="2536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434" y="4170131"/>
            <a:ext cx="2449502" cy="2449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3472" y="1694136"/>
            <a:ext cx="2422933" cy="2422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9665" y="4336622"/>
            <a:ext cx="2304623" cy="23046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39752" y="1106742"/>
            <a:ext cx="522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энергосбережения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№2 «Цветочки»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8520" y="-99392"/>
            <a:ext cx="936104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1188" y="4762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99792" y="291584"/>
            <a:ext cx="503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энергосбережения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«Ягодки»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5" y="2056834"/>
            <a:ext cx="2167880" cy="1625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34" y="1745777"/>
            <a:ext cx="2996952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7" y="4075067"/>
            <a:ext cx="2564904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5" y="926141"/>
            <a:ext cx="3140968" cy="31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51202"/>
            <a:ext cx="2942471" cy="2080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901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7124700" cy="824012"/>
          </a:xfrm>
        </p:spPr>
        <p:txBody>
          <a:bodyPr/>
          <a:lstStyle/>
          <a:p>
            <a:pPr algn="ctr" eaLnBrk="1" hangingPunct="1"/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Так же в нашем саду прошла неделя по «Правилам дорожного движения». Все дети познакомились с дорогой и ее частями. Прошли занятия по ИЗО деятельности на темы: «Знаки дорожного движения», «Светофор», а так же аппликации на тему: «Вот дорожный переход, осторожно пешеход». Читали с детьми  С. Михалков «Моя улица», «Светофор»</a:t>
            </a:r>
          </a:p>
        </p:txBody>
      </p:sp>
      <p:pic>
        <p:nvPicPr>
          <p:cNvPr id="6" name="Рисунок 5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un9-24.userapi.com/c858128/v858128398/fafcb/ko3YxPOeV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6272"/>
            <a:ext cx="3528392" cy="1508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ttps://sun9-3.userapi.com/c858232/v858232398/1039a1/7puV6_WxoW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4196"/>
            <a:ext cx="3472805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https://sun9-50.userapi.com/c854520/v854520398/17e76f/BrsQ6Ku05F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85529"/>
            <a:ext cx="3690821" cy="1505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2798549" y="1451948"/>
            <a:ext cx="394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 «Грибочки»</a:t>
            </a:r>
            <a:endParaRPr lang="ru-RU" dirty="0"/>
          </a:p>
        </p:txBody>
      </p:sp>
      <p:pic>
        <p:nvPicPr>
          <p:cNvPr id="2050" name="Picture 2" descr="https://sun9-6.userapi.com/c855720/v855720868/16854d/XRvMJ8JkvFQ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0031" y="3673921"/>
            <a:ext cx="2043926" cy="3572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Картинка 57 из 2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a176e99533ae7d5794944e975ac886bc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388" y="260350"/>
            <a:ext cx="1639887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99792" y="291584"/>
            <a:ext cx="394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«Цветочки»</a:t>
            </a:r>
            <a:endParaRPr lang="ru-RU" dirty="0"/>
          </a:p>
        </p:txBody>
      </p:sp>
      <p:pic>
        <p:nvPicPr>
          <p:cNvPr id="2052" name="Picture 4" descr="https://sun9-29.userapi.com/c854428/v854428398/17e5ef/YWS_PDND7Y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7" y="2068390"/>
            <a:ext cx="1481118" cy="2721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2.userapi.com/c857224/v857224398/6293b/20gXvmkX2Y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2500"/>
            <a:ext cx="1611052" cy="340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4.userapi.com/c855432/v855432398/177f18/-XTySeHMmw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82" y="975538"/>
            <a:ext cx="1394830" cy="2947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1.userapi.com/c855424/v855424398/17f785/ySyp5rU9ns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75538"/>
            <a:ext cx="2013935" cy="4256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71.userapi.com/c855736/v855736398/17ecfd/veSlEH9Mzp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29" y="4171853"/>
            <a:ext cx="3959745" cy="1873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24.userapi.com/c858420/v858420398/1000a3/MSojL91THN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1" y="4495894"/>
            <a:ext cx="3680413" cy="174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1977</TotalTime>
  <Words>272</Words>
  <Application>Microsoft Office PowerPoint</Application>
  <PresentationFormat>Экран (4:3)</PresentationFormat>
  <Paragraphs>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-apple-system</vt:lpstr>
      <vt:lpstr>Arial</vt:lpstr>
      <vt:lpstr>Arial Black</vt:lpstr>
      <vt:lpstr>Tahoma</vt:lpstr>
      <vt:lpstr>Times New Roman</vt:lpstr>
      <vt:lpstr>Wingdings</vt:lpstr>
      <vt:lpstr>Океан</vt:lpstr>
      <vt:lpstr>Презентация PowerPoint</vt:lpstr>
      <vt:lpstr> </vt:lpstr>
      <vt:lpstr>В нашем детском саду ежегодно проводятся все сезонные праздники.  И праздник Осени- не исключение. Праздник прошёл во всех группах. Праздник в группе №3 «Грибочки»</vt:lpstr>
      <vt:lpstr> Праздник осени в группе №2 «Цветочки»</vt:lpstr>
      <vt:lpstr>Презентация PowerPoint</vt:lpstr>
      <vt:lpstr> В нашем саду прошла неделя энергосбережения. С детьми были проведены беседы на тему «Энергия и энергосбережение». Дети узнали о «Приключениях лампочки», познакомились с историей развития осветительных приборов, вместе мы учились бережному, экономному отношению к электроэнергии, соблюдению мер безопасности, правилам пользования электроприборами в быту.</vt:lpstr>
      <vt:lpstr>Презентация PowerPoint</vt:lpstr>
      <vt:lpstr>Так же в нашем саду прошла неделя по «Правилам дорожного движения». Все дети познакомились с дорогой и ее частями. Прошли занятия по ИЗО деятельности на темы: «Знаки дорожного движения», «Светофор», а так же аппликации на тему: «Вот дорожный переход, осторожно пешеход». Читали с детьми  С. Михалков «Моя улица», «Светофор»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Представляем наш детский сад</dc:title>
  <dc:creator>домашний</dc:creator>
  <cp:lastModifiedBy>Xeon</cp:lastModifiedBy>
  <cp:revision>111</cp:revision>
  <dcterms:created xsi:type="dcterms:W3CDTF">2007-10-25T17:07:47Z</dcterms:created>
  <dcterms:modified xsi:type="dcterms:W3CDTF">2019-11-27T06:06:31Z</dcterms:modified>
</cp:coreProperties>
</file>