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9" r:id="rId2"/>
    <p:sldId id="262" r:id="rId3"/>
    <p:sldId id="260" r:id="rId4"/>
    <p:sldId id="256" r:id="rId5"/>
    <p:sldId id="257" r:id="rId6"/>
    <p:sldId id="258" r:id="rId7"/>
    <p:sldId id="261" r:id="rId8"/>
    <p:sldId id="263" r:id="rId9"/>
    <p:sldId id="264" r:id="rId10"/>
    <p:sldId id="265" r:id="rId11"/>
    <p:sldId id="267" r:id="rId12"/>
    <p:sldId id="266" r:id="rId13"/>
    <p:sldId id="268" r:id="rId14"/>
    <p:sldId id="274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EA53D-E6D0-4DCA-9CC9-832D02021091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CC3AB-52FC-44A1-B738-539F94403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0;&#1080;&#1076;&#1072;%20&#1042;&#1077;&#1076;&#1080;&#1097;&#1077;&#1074;&#1072;%20-%20&#1050;&#1086;&#1083;&#1099;&#1073;&#1077;&#1083;&#1100;&#1085;&#1072;&#1103;%20&#1084;&#1077;&#1076;&#1074;&#1077;&#1076;&#1080;&#1094;&#1099;%20(&#1048;&#1079;%20&#1084;_&#1092;%20_&#1059;&#1084;&#1082;&#1072;_).mp3" TargetMode="Externa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0;&#1086;&#1083;&#1099;&#1073;&#1077;&#1083;&#1100;&#1085;&#1072;&#1103;%20(&#1080;&#1079;%20&#1055;&#1088;&#1080;&#1082;&#1083;&#1102;&#1095;&#1077;&#1085;&#1080;&#1103;%20&#1054;&#1075;&#1091;&#1088;&#1077;&#1095;&#1080;&#1082;&#1072;)%20-%20&#1054;&#1075;&#1091;&#1088;&#1077;&#1095;&#1080;&#1082;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detskaja-spjat-ustalye-igrushki-(megapesni.com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1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228600"/>
            <a:ext cx="6400800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</p:spPr>
        <p:txBody>
          <a:bodyPr>
            <a:norm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21736620_umka-ischet-drug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0" y="914400"/>
            <a:ext cx="3285207" cy="2385060"/>
          </a:xfrm>
        </p:spPr>
      </p:pic>
      <p:pic>
        <p:nvPicPr>
          <p:cNvPr id="5" name="Рисунок 4" descr="wx10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3429000"/>
            <a:ext cx="4267200" cy="2844800"/>
          </a:xfrm>
          <a:prstGeom prst="rect">
            <a:avLst/>
          </a:prstGeom>
        </p:spPr>
      </p:pic>
      <p:pic>
        <p:nvPicPr>
          <p:cNvPr id="6" name="Рисунок 5" descr="umka.0-04-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914400"/>
            <a:ext cx="3352800" cy="2420653"/>
          </a:xfrm>
          <a:prstGeom prst="rect">
            <a:avLst/>
          </a:prstGeom>
        </p:spPr>
      </p:pic>
      <p:pic>
        <p:nvPicPr>
          <p:cNvPr id="7" name="Рисунок 6" descr="2523913_60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-228600"/>
            <a:ext cx="5619750" cy="1905000"/>
          </a:xfrm>
          <a:prstGeom prst="rect">
            <a:avLst/>
          </a:prstGeom>
        </p:spPr>
      </p:pic>
      <p:pic>
        <p:nvPicPr>
          <p:cNvPr id="8" name="Рисунок 7" descr="2523913_60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90800" y="5410200"/>
            <a:ext cx="5619750" cy="1905000"/>
          </a:xfrm>
          <a:prstGeom prst="rect">
            <a:avLst/>
          </a:prstGeom>
        </p:spPr>
      </p:pic>
      <p:pic>
        <p:nvPicPr>
          <p:cNvPr id="9" name="Аида Ведищева - Колыбельная медведицы (Из м_ф _Умка_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6106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4f9f4e1dc62e71c861aff92167911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28600"/>
            <a:ext cx="7430500" cy="472440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981200" y="5257800"/>
            <a:ext cx="6184392" cy="1219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 Колыбельная медведицы из м/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«Умка» (сл.Ю. Яковлев., </a:t>
            </a:r>
          </a:p>
          <a:p>
            <a:pPr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муз. Е.П.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Крылатова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);1969 г.</a:t>
            </a:r>
          </a:p>
          <a:p>
            <a:pPr lvl="0">
              <a:buNone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295400"/>
            <a:ext cx="4361688" cy="42973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Евгений Павлович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Крылатов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 — советский и российский композитор. </a:t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Написал музыку более чем к 120 фильмам и мультфильмам. Член 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Союза композиторов, Союза кинематографистов и Союза театральных деятелей.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4" name="Содержимое 3" descr="m00143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6139" y="914400"/>
            <a:ext cx="2901443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31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066800"/>
            <a:ext cx="7162800" cy="4727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s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304800"/>
            <a:ext cx="3854140" cy="5267325"/>
          </a:xfrm>
        </p:spPr>
      </p:pic>
      <p:pic>
        <p:nvPicPr>
          <p:cNvPr id="5" name="Рисунок 4" descr="prikljuchenija.ogurechika.avi.imag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04800"/>
            <a:ext cx="2332383" cy="1828800"/>
          </a:xfrm>
          <a:prstGeom prst="rect">
            <a:avLst/>
          </a:prstGeom>
        </p:spPr>
      </p:pic>
      <p:pic>
        <p:nvPicPr>
          <p:cNvPr id="6" name="Рисунок 5" descr="prikljuchenija.ogurechika.avi.image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2286000"/>
            <a:ext cx="3692939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5638800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Колыбельная мамы из м/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''Приключения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Огуречика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'‘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(сл.Ю. Яковлев., муз. Е.П.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Крылатова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ru-RU" dirty="0"/>
          </a:p>
        </p:txBody>
      </p:sp>
      <p:pic>
        <p:nvPicPr>
          <p:cNvPr id="8" name="Колыбельная (из Приключения Огуречика) - Огуреч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106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игрушки-спят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52400"/>
            <a:ext cx="5943600" cy="6488646"/>
          </a:xfrm>
        </p:spPr>
      </p:pic>
      <p:sp>
        <p:nvSpPr>
          <p:cNvPr id="5" name="TextBox 4"/>
          <p:cNvSpPr txBox="1"/>
          <p:nvPr/>
        </p:nvSpPr>
        <p:spPr>
          <a:xfrm>
            <a:off x="3352800" y="3429000"/>
            <a:ext cx="365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Доброго дня!</a:t>
            </a:r>
          </a:p>
          <a:p>
            <a:pPr algn="ctr"/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Улыбайтесь!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ongs-lullaby_new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457200"/>
            <a:ext cx="6109843" cy="61098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0" y="1371600"/>
            <a:ext cx="2743200" cy="3886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«Спят усталые игрушки» — колыбельная песня из заставки к передаче «Спокойной ночи, малыши!»</a:t>
            </a:r>
            <a:endParaRPr lang="ru-RU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457200"/>
            <a:ext cx="3962400" cy="2971800"/>
          </a:xfrm>
        </p:spPr>
      </p:pic>
      <p:pic>
        <p:nvPicPr>
          <p:cNvPr id="5" name="Рисунок 4" descr="c46f8b6cbda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3733800"/>
            <a:ext cx="3581400" cy="2686050"/>
          </a:xfrm>
          <a:prstGeom prst="rect">
            <a:avLst/>
          </a:prstGeom>
        </p:spPr>
      </p:pic>
      <p:pic>
        <p:nvPicPr>
          <p:cNvPr id="6" name="detskaja-spjat-ustalye-igrushki-(megapesni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58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800" y="-381000"/>
            <a:ext cx="7406640" cy="1472184"/>
          </a:xfrm>
        </p:spPr>
        <p:txBody>
          <a:bodyPr/>
          <a:lstStyle/>
          <a:p>
            <a:r>
              <a:rPr lang="ru-RU" dirty="0" smtClean="0"/>
              <a:t>       «Колыбельная песня»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x_1fd378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143000"/>
            <a:ext cx="6553200" cy="5262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533400"/>
            <a:ext cx="7498080" cy="48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Колыбельная песня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 —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песня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исполняемая матерью или нянькой при укачивании ребёнка; особый лирический жанр, популярный в народной поэзии.</a:t>
            </a:r>
          </a:p>
          <a:p>
            <a:pPr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olklor_and_lulla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828800"/>
            <a:ext cx="5867400" cy="4740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71c79fb4ed9789abfc02b3d03554be5c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0" y="381000"/>
            <a:ext cx="3352800" cy="4125687"/>
          </a:xfrm>
        </p:spPr>
      </p:pic>
      <p:pic>
        <p:nvPicPr>
          <p:cNvPr id="10" name="Рисунок 9" descr="0_825ac_333d4e55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4648200"/>
            <a:ext cx="2218267" cy="1996440"/>
          </a:xfrm>
          <a:prstGeom prst="rect">
            <a:avLst/>
          </a:prstGeom>
        </p:spPr>
      </p:pic>
      <p:pic>
        <p:nvPicPr>
          <p:cNvPr id="11" name="Рисунок 10" descr="img_9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2438400"/>
            <a:ext cx="3352800" cy="4106317"/>
          </a:xfrm>
          <a:prstGeom prst="rect">
            <a:avLst/>
          </a:prstGeom>
        </p:spPr>
      </p:pic>
      <p:pic>
        <p:nvPicPr>
          <p:cNvPr id="12" name="Рисунок 11" descr="pagephotos_342_506ea181e9a51b7dc97a3059991412b2aad8c943522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381000"/>
            <a:ext cx="2514600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00196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3276600"/>
            <a:ext cx="7498080" cy="4724400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Колыбельная – от слова «колыбель». Раньше в народе они назывались «байками», то есть баять (говорить, шептать, заговаривать).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110b54e7961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475254"/>
            <a:ext cx="5943600" cy="4431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+mn-lt"/>
                <a:cs typeface="Times New Roman" pitchFamily="18" charset="0"/>
              </a:rPr>
              <a:t>       «Колыбельные  как обереги»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7800" y="1828800"/>
            <a:ext cx="3294888" cy="480060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«Дрема»</a:t>
            </a:r>
          </a:p>
          <a:p>
            <a:pPr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Люди верили что живущие вокруг невидимые волшебные существа «сон, дрёма, угомон» приносят ребёнку покой и сон.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 descr="e74ca89268b344ab905d62a7533934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524000"/>
            <a:ext cx="3352800" cy="4320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cs typeface="Times New Roman" pitchFamily="18" charset="0"/>
              </a:rPr>
              <a:t>      «Колыбельные  как обереги»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3600" y="1905000"/>
            <a:ext cx="2913888" cy="518160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2400" dirty="0" smtClean="0">
                <a:cs typeface="Times New Roman" pitchFamily="18" charset="0"/>
              </a:rPr>
              <a:t>	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«Магия кота»</a:t>
            </a:r>
          </a:p>
          <a:p>
            <a:pPr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Его звали качать младенца, помурлыкать песенку…</a:t>
            </a:r>
          </a:p>
          <a:p>
            <a:pPr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Считалось, что кот-лежебока ожжет передать свои привычки ребёнку.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 descr="0_ba82c_e0734e3b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905000"/>
            <a:ext cx="5257800" cy="3723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491</TotalTime>
  <Words>54</Words>
  <Application>Microsoft Office PowerPoint</Application>
  <PresentationFormat>Экран (4:3)</PresentationFormat>
  <Paragraphs>21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Слайд 1</vt:lpstr>
      <vt:lpstr>Слайд 2</vt:lpstr>
      <vt:lpstr>«Спят усталые игрушки» — колыбельная песня из заставки к передаче «Спокойной ночи, малыши!»</vt:lpstr>
      <vt:lpstr>       «Колыбельная песня»</vt:lpstr>
      <vt:lpstr>Слайд 5</vt:lpstr>
      <vt:lpstr>Слайд 6</vt:lpstr>
      <vt:lpstr>Слайд 7</vt:lpstr>
      <vt:lpstr>       «Колыбельные  как обереги»</vt:lpstr>
      <vt:lpstr>      «Колыбельные  как обереги»</vt:lpstr>
      <vt:lpstr>Слайд 10</vt:lpstr>
      <vt:lpstr>Слайд 11</vt:lpstr>
      <vt:lpstr>Евгений Павлович Крылатов — советский и российский композитор.   Написал музыку более чем к 120 фильмам и мультфильмам. Член Союза композиторов, Союза кинематографистов и Союза театральных деятелей.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«Колыбельная песня»</dc:title>
  <dc:creator>Аришок</dc:creator>
  <cp:lastModifiedBy>DIEZ</cp:lastModifiedBy>
  <cp:revision>52</cp:revision>
  <dcterms:created xsi:type="dcterms:W3CDTF">2017-01-18T20:07:12Z</dcterms:created>
  <dcterms:modified xsi:type="dcterms:W3CDTF">2020-10-27T05:10:31Z</dcterms:modified>
</cp:coreProperties>
</file>