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1" r:id="rId6"/>
    <p:sldId id="292" r:id="rId7"/>
    <p:sldId id="284" r:id="rId8"/>
    <p:sldId id="296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7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Занятие по формированию элементарных математических представлений в подготовительной группе:</a:t>
            </a:r>
            <a:b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Пространственные отношения: между, посередине»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5100" dirty="0" smtClean="0"/>
              <a:t>Автор: Плюснина В.С.</a:t>
            </a:r>
            <a:endParaRPr lang="ru-RU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7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Autofit/>
          </a:bodyPr>
          <a:lstStyle/>
          <a:p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5301208"/>
            <a:ext cx="8748464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Красное яблоко больше желтого. Желтое яблоко больше зеленого. Какое яблоко меньше всех?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2780928"/>
            <a:ext cx="2520280" cy="24482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282989">
            <a:off x="1879083" y="2846209"/>
            <a:ext cx="419921" cy="5624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123728" y="2420888"/>
            <a:ext cx="216024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63888" y="3140968"/>
            <a:ext cx="2016224" cy="19442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3717032"/>
            <a:ext cx="1368152" cy="136815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6282989">
            <a:off x="4255348" y="3062234"/>
            <a:ext cx="419921" cy="5624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6282989">
            <a:off x="6199563" y="3566290"/>
            <a:ext cx="419921" cy="5624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499992" y="2924944"/>
            <a:ext cx="21602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444208" y="3501008"/>
            <a:ext cx="14401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rot="20432578">
            <a:off x="2281107" y="2402626"/>
            <a:ext cx="79208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0432578">
            <a:off x="4666540" y="2888174"/>
            <a:ext cx="674964" cy="181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0432578" flipV="1">
            <a:off x="6529050" y="3500872"/>
            <a:ext cx="447289" cy="918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7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Autofit/>
          </a:bodyPr>
          <a:lstStyle/>
          <a:p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899592" y="2780928"/>
            <a:ext cx="2520280" cy="24482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6282989">
            <a:off x="1879083" y="2846209"/>
            <a:ext cx="419921" cy="5624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123728" y="2420888"/>
            <a:ext cx="216024" cy="6480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563888" y="3140968"/>
            <a:ext cx="2016224" cy="19442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868144" y="3717032"/>
            <a:ext cx="1368152" cy="136815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уга 11"/>
          <p:cNvSpPr/>
          <p:nvPr/>
        </p:nvSpPr>
        <p:spPr>
          <a:xfrm rot="6282989">
            <a:off x="4255348" y="3062234"/>
            <a:ext cx="419921" cy="5624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6282989">
            <a:off x="6199563" y="3566290"/>
            <a:ext cx="419921" cy="56249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499992" y="2924944"/>
            <a:ext cx="216024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6444208" y="3501008"/>
            <a:ext cx="144016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rot="20432578">
            <a:off x="2281107" y="2402626"/>
            <a:ext cx="79208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0432578">
            <a:off x="4666540" y="2888174"/>
            <a:ext cx="674964" cy="1810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0432578" flipV="1">
            <a:off x="6529050" y="3500872"/>
            <a:ext cx="447289" cy="9188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37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1470025"/>
          </a:xfrm>
        </p:spPr>
        <p:txBody>
          <a:bodyPr>
            <a:noAutofit/>
          </a:bodyPr>
          <a:lstStyle/>
          <a:p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509120"/>
            <a:ext cx="8892480" cy="175260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Ребята, кто стоит между мишкой и белочкой?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Кто стоит между мишкой и ежом?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А кто стоит по середине?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Федосеевы\Desktop\002703_13843780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1907704" cy="2192713"/>
          </a:xfrm>
          <a:prstGeom prst="rect">
            <a:avLst/>
          </a:prstGeom>
          <a:noFill/>
        </p:spPr>
      </p:pic>
      <p:pic>
        <p:nvPicPr>
          <p:cNvPr id="1027" name="Picture 3" descr="C:\Users\Федосеевы\Desktop\75177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412776"/>
            <a:ext cx="1907704" cy="2874155"/>
          </a:xfrm>
          <a:prstGeom prst="rect">
            <a:avLst/>
          </a:prstGeom>
          <a:noFill/>
        </p:spPr>
      </p:pic>
      <p:pic>
        <p:nvPicPr>
          <p:cNvPr id="1028" name="Picture 4" descr="C:\Users\Федосеевы\Desktop\p142757-0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060848"/>
            <a:ext cx="2235696" cy="2235696"/>
          </a:xfrm>
          <a:prstGeom prst="rect">
            <a:avLst/>
          </a:prstGeom>
          <a:noFill/>
        </p:spPr>
      </p:pic>
      <p:pic>
        <p:nvPicPr>
          <p:cNvPr id="1029" name="Picture 5" descr="C:\Users\Федосеевы\Desktop\vdla8534-49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132856"/>
            <a:ext cx="1777380" cy="2137420"/>
          </a:xfrm>
          <a:prstGeom prst="rect">
            <a:avLst/>
          </a:prstGeom>
          <a:noFill/>
        </p:spPr>
      </p:pic>
      <p:pic>
        <p:nvPicPr>
          <p:cNvPr id="1030" name="Picture 6" descr="C:\Users\Федосеевы\Desktop\10025538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2060848"/>
            <a:ext cx="1872208" cy="2292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5" y="0"/>
            <a:ext cx="9123755" cy="6858000"/>
          </a:xfrm>
          <a:prstGeom prst="rect">
            <a:avLst/>
          </a:prstGeom>
          <a:noFill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043608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7416824" cy="3192760"/>
          </a:xfrm>
        </p:spPr>
        <p:txBody>
          <a:bodyPr>
            <a:normAutofit/>
          </a:bodyPr>
          <a:lstStyle/>
          <a:p>
            <a:pPr algn="l"/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8103018" cy="40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707904" y="2996952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7-конечная звезда 8"/>
          <p:cNvSpPr/>
          <p:nvPr/>
        </p:nvSpPr>
        <p:spPr>
          <a:xfrm>
            <a:off x="3419872" y="2636912"/>
            <a:ext cx="576064" cy="64807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ые круглые скобки 12"/>
          <p:cNvSpPr/>
          <p:nvPr/>
        </p:nvSpPr>
        <p:spPr>
          <a:xfrm>
            <a:off x="3851920" y="3501008"/>
            <a:ext cx="1224136" cy="1800200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5" y="0"/>
            <a:ext cx="9123755" cy="6858000"/>
          </a:xfrm>
          <a:prstGeom prst="rect">
            <a:avLst/>
          </a:prstGeom>
          <a:noFill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043608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9592" y="2924944"/>
            <a:ext cx="7416824" cy="3192760"/>
          </a:xfrm>
        </p:spPr>
        <p:txBody>
          <a:bodyPr>
            <a:normAutofit/>
          </a:bodyPr>
          <a:lstStyle/>
          <a:p>
            <a:pPr algn="l"/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475" y="2060848"/>
            <a:ext cx="864043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Федосеевы\Desktop\691353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952500" cy="1400175"/>
          </a:xfrm>
          <a:prstGeom prst="rect">
            <a:avLst/>
          </a:prstGeom>
          <a:noFill/>
        </p:spPr>
      </p:pic>
      <p:pic>
        <p:nvPicPr>
          <p:cNvPr id="3076" name="Picture 4" descr="C:\Users\Федосеевы\Desktop\gerbera_krasna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365104"/>
            <a:ext cx="811732" cy="1217712"/>
          </a:xfrm>
          <a:prstGeom prst="rect">
            <a:avLst/>
          </a:prstGeom>
          <a:noFill/>
        </p:spPr>
      </p:pic>
      <p:pic>
        <p:nvPicPr>
          <p:cNvPr id="3077" name="Picture 5" descr="C:\Users\Федосеевы\Desktop\Dahlia-Flower-Beautiful-HD-pictures-descrip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437112"/>
            <a:ext cx="921536" cy="130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123755" cy="6858000"/>
          </a:xfrm>
          <a:prstGeom prst="rect">
            <a:avLst/>
          </a:prstGeom>
          <a:noFill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043608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6400800" cy="1752600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676456" cy="43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войные круглые скобки 7"/>
          <p:cNvSpPr/>
          <p:nvPr/>
        </p:nvSpPr>
        <p:spPr>
          <a:xfrm>
            <a:off x="3923928" y="5085184"/>
            <a:ext cx="1152128" cy="1152128"/>
          </a:xfrm>
          <a:prstGeom prst="bracketPai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ые круглые скобки 8"/>
          <p:cNvSpPr/>
          <p:nvPr/>
        </p:nvSpPr>
        <p:spPr>
          <a:xfrm>
            <a:off x="5940152" y="3645024"/>
            <a:ext cx="792088" cy="1008112"/>
          </a:xfrm>
          <a:prstGeom prst="bracketPair">
            <a:avLst>
              <a:gd name="adj" fmla="val 29691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ые круглые скобки 10"/>
          <p:cNvSpPr/>
          <p:nvPr/>
        </p:nvSpPr>
        <p:spPr>
          <a:xfrm>
            <a:off x="1691680" y="3645024"/>
            <a:ext cx="936104" cy="1080120"/>
          </a:xfrm>
          <a:prstGeom prst="bracketPair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5" y="-315416"/>
            <a:ext cx="9123755" cy="6858000"/>
          </a:xfrm>
          <a:prstGeom prst="rect">
            <a:avLst/>
          </a:prstGeom>
          <a:noFill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043608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892480" cy="5733256"/>
          </a:xfrm>
        </p:spPr>
        <p:txBody>
          <a:bodyPr>
            <a:noAutofit/>
          </a:bodyPr>
          <a:lstStyle/>
          <a:p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809564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564904"/>
            <a:ext cx="1368152" cy="4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284984"/>
            <a:ext cx="1512168" cy="4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293096"/>
            <a:ext cx="1512168" cy="51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085184"/>
            <a:ext cx="1528811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123755" cy="6858000"/>
          </a:xfrm>
          <a:prstGeom prst="rect">
            <a:avLst/>
          </a:prstGeom>
          <a:noFill/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043608" y="42930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6400800" cy="17526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Домашнее задание: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20888"/>
            <a:ext cx="6408712" cy="393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55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Занятие по формированию элементарных математических представлений в подготовительной группе: «Пространственные отношения: между, посередине»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«Соотнесение цифры к числу»</dc:title>
  <dc:creator>Пользователь</dc:creator>
  <cp:lastModifiedBy>Виктория Плюснина</cp:lastModifiedBy>
  <cp:revision>59</cp:revision>
  <dcterms:created xsi:type="dcterms:W3CDTF">2014-03-02T10:22:40Z</dcterms:created>
  <dcterms:modified xsi:type="dcterms:W3CDTF">2020-10-26T09:01:16Z</dcterms:modified>
</cp:coreProperties>
</file>