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7" r:id="rId11"/>
    <p:sldId id="268" r:id="rId12"/>
    <p:sldId id="270" r:id="rId13"/>
    <p:sldId id="269" r:id="rId14"/>
    <p:sldId id="266" r:id="rId15"/>
    <p:sldId id="265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7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3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6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48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3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2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4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8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8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9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2C49-853B-4B6A-BB9F-739459E1894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998DD-E7C7-4C76-9578-30ABFC85F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5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88640"/>
            <a:ext cx="6462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«МУРИНСКИЙ ДСКВ №3» </a:t>
            </a:r>
          </a:p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</a:t>
            </a:r>
            <a:r>
              <a:rPr lang="ru-RU" sz="1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№3»)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</a:t>
            </a:r>
            <a:b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</a:p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r>
              <a:rPr lang="ru-RU" sz="3600" b="1" spc="50" dirty="0" smtClean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МАРТ МЕСЯЦ</a:t>
            </a:r>
            <a:endParaRPr lang="ru-RU" sz="3600" b="1" spc="50" dirty="0">
              <a:ln w="0">
                <a:solidFill>
                  <a:srgbClr val="9BBB59">
                    <a:lumMod val="75000"/>
                  </a:srgbClr>
                </a:solidFill>
              </a:ln>
              <a:solidFill>
                <a:schemeClr val="accent3">
                  <a:lumMod val="50000"/>
                </a:schemeClr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МУРИНО</a:t>
            </a:r>
          </a:p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2022 год</a:t>
            </a:r>
          </a:p>
        </p:txBody>
      </p:sp>
    </p:spTree>
    <p:extLst>
      <p:ext uri="{BB962C8B-B14F-4D97-AF65-F5344CB8AC3E}">
        <p14:creationId xmlns:p14="http://schemas.microsoft.com/office/powerpoint/2010/main" val="19548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kammi\Downloads\140d5b7d-1fe1-48c5-811b-9317a511c53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19287"/>
          <a:stretch/>
        </p:blipFill>
        <p:spPr bwMode="auto">
          <a:xfrm>
            <a:off x="251520" y="188640"/>
            <a:ext cx="4832672" cy="3044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ammi\Downloads\5e7aaeb4-6e7f-4e80-aa5c-46667c8ddec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/>
          <a:stretch/>
        </p:blipFill>
        <p:spPr bwMode="auto">
          <a:xfrm>
            <a:off x="5111592" y="1556792"/>
            <a:ext cx="3920368" cy="2486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ammi\Downloads\4e781875-f943-41df-abf9-5ab2311c279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2828"/>
            <a:ext cx="5486224" cy="255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4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5184576" cy="22814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В марте в группе «</a:t>
            </a:r>
            <a:r>
              <a:rPr lang="ru-RU" sz="1600" dirty="0" err="1" smtClean="0"/>
              <a:t>Осьминожки</a:t>
            </a:r>
            <a:r>
              <a:rPr lang="ru-RU" sz="1600" dirty="0" smtClean="0"/>
              <a:t>» прошел ряд бесед о безопасном поведении в различных ситуациях. К ребятам в гости заходил бездомный щенок, он рассказал детям о безопасном поведении с бездомными животными. А также ребята подготовили работу на конкурс по пожарной безопасности «Неопалимая Купина», конструировали пожарные машины. 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371850" cy="4498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2601962" cy="346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86" y="2865587"/>
            <a:ext cx="2787823" cy="3803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66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376737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188640"/>
            <a:ext cx="4536504" cy="25538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16 марта ребята группы «</a:t>
            </a:r>
            <a:r>
              <a:rPr lang="ru-RU" dirty="0" err="1" smtClean="0"/>
              <a:t>Осьминожки</a:t>
            </a:r>
            <a:r>
              <a:rPr lang="ru-RU" dirty="0" smtClean="0"/>
              <a:t>» отметили «День цветных карандашей».</a:t>
            </a:r>
          </a:p>
          <a:p>
            <a:r>
              <a:rPr lang="ru-RU" dirty="0" smtClean="0"/>
              <a:t>В гости к ребятам заглянул синий карандаш и сыграл с ними в забавные игры «Нарисуй портрет с закрытыми глазами», «Карандаш в коробку». Завершили праздник рисованием на свободную тему.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39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256"/>
            <a:ext cx="3987800" cy="477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2856"/>
            <a:ext cx="3987800" cy="465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188640"/>
            <a:ext cx="5184576" cy="22474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предверии</a:t>
            </a:r>
            <a:r>
              <a:rPr lang="ru-RU" dirty="0" smtClean="0"/>
              <a:t> международного дня Театра, в группе «</a:t>
            </a:r>
            <a:r>
              <a:rPr lang="ru-RU" dirty="0" err="1" smtClean="0"/>
              <a:t>Осьминожки</a:t>
            </a:r>
            <a:r>
              <a:rPr lang="ru-RU" dirty="0" smtClean="0"/>
              <a:t>» прошла неделя Музыки.</a:t>
            </a:r>
          </a:p>
          <a:p>
            <a:r>
              <a:rPr lang="ru-RU" dirty="0" smtClean="0"/>
              <a:t>Ребят посетила Мелодия и принесла с собой музыкальную сказку «Петя и Волк», а так же веселую игру «Угадай мелодию». В завершении Мелодия подарила ребятам объемные </a:t>
            </a:r>
            <a:r>
              <a:rPr lang="ru-RU" dirty="0" err="1" smtClean="0"/>
              <a:t>пазлы</a:t>
            </a:r>
            <a:r>
              <a:rPr lang="ru-RU" dirty="0" smtClean="0"/>
              <a:t> «Музыкальные инструменты».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91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60020"/>
            <a:ext cx="7272808" cy="62314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3 и 4 марта </a:t>
            </a:r>
            <a:r>
              <a:rPr lang="ru-RU" dirty="0" err="1"/>
              <a:t>марта</a:t>
            </a:r>
            <a:r>
              <a:rPr lang="ru-RU" dirty="0"/>
              <a:t> во всех группах детского сада прошли утренники, посвящённый Международному женскому дню 8 марта.</a:t>
            </a:r>
          </a:p>
          <a:p>
            <a:r>
              <a:rPr lang="ru-RU" dirty="0"/>
              <a:t>Дети с радостью ждали этого события! Воспитатели вместе с музыкальным руководителем разучивали с детьми стихотворения, проводили беседы, репетировали сценки, разучивали песни и танцы. В праздниках  «Как дети краски спасали» к ребятам в гости пришли — Бяка </a:t>
            </a:r>
            <a:r>
              <a:rPr lang="ru-RU" dirty="0" err="1"/>
              <a:t>Бякишна</a:t>
            </a:r>
            <a:r>
              <a:rPr lang="ru-RU" dirty="0"/>
              <a:t>, Художник и Весна-Красна. А в праздниках «Волшебный сад Весны»  — Веснушки-подружки, Королева Зима и конечно тоже Весна-Красна. Эти праздники подарили радостное настроение, веселье и задор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Дети исполняли трогательные и душевные песни для мам и бабушек, веселые частушки, сценки, заводные танцы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Своими выступлениями, ребята подарили мамам много добрых слов, нежности и внимания. Сюрпризным моментом были подарки сделанные руками детей. Праздник прошел в теплой, душевной атмосфере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Участники получили массу впечатлений и зарядились позитивными эмоциями на все праздничные дни.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54223"/>
            <a:ext cx="3032175" cy="390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49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kammi\Downloads\IMG-20220304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62926"/>
            <a:ext cx="5304590" cy="3978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ammi\Downloads\f8bcf89a-6cea-4334-b9e8-5787f165446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906767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7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kammi\Downloads\IMG-20220304-WA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0564"/>
            <a:ext cx="5042928" cy="3782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kammi\Downloads\IMG-20220304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328592" cy="299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4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95736" y="2414024"/>
            <a:ext cx="5094312" cy="19409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 smtClean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9BBB59">
                    <a:lumMod val="50000"/>
                  </a:srgb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3600" b="1" spc="50" dirty="0">
              <a:ln w="0">
                <a:solidFill>
                  <a:srgbClr val="9BBB59">
                    <a:lumMod val="75000"/>
                  </a:srgbClr>
                </a:solidFill>
              </a:ln>
              <a:solidFill>
                <a:srgbClr val="9BBB59">
                  <a:lumMod val="50000"/>
                </a:srgbClr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24002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2710141"/>
            <a:ext cx="24018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7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4572000" cy="660511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В группе «Морские звездочки» в марте прошло развлечение  «Защитники природы», </a:t>
            </a:r>
            <a:r>
              <a:rPr lang="ru-RU" dirty="0" err="1" smtClean="0"/>
              <a:t>приуроченое</a:t>
            </a:r>
            <a:r>
              <a:rPr lang="ru-RU" dirty="0" smtClean="0"/>
              <a:t> к тематической дате «День Земли». Главной задачей развлечения было  привлечь детей к защите природы, бережном отношении к ней. В рамках развлечения дети отправились в путешествие  по планете Земля, во время которого отгадывали загадки, посетили поляну, усыпанную цветами и пострадавшую от халатного отношения людей.</a:t>
            </a:r>
          </a:p>
          <a:p>
            <a:r>
              <a:rPr lang="ru-RU" dirty="0" smtClean="0"/>
              <a:t> Большое удовольствие дети получили от участия в играх: </a:t>
            </a:r>
            <a:r>
              <a:rPr lang="ru-RU" dirty="0" err="1" smtClean="0"/>
              <a:t>дид</a:t>
            </a:r>
            <a:r>
              <a:rPr lang="ru-RU" dirty="0" smtClean="0"/>
              <a:t>. игры «Можно-нельзя», «Что выбираешь ты?», настольные игры: «Посади цветы», «Рассели животных»; под. игры «Накорми птенцов», «Перенеси яйцо», музыкальная игра «Клумба», экологические игры «Экономим воду», «Убираем мусор».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28" y="137240"/>
            <a:ext cx="1944216" cy="2276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44" y="384879"/>
            <a:ext cx="2105025" cy="178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66054"/>
            <a:ext cx="2009775" cy="1504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6525"/>
            <a:ext cx="1914525" cy="1504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73016"/>
            <a:ext cx="1876425" cy="1504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49303"/>
            <a:ext cx="2232248" cy="1682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5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427984" y="274320"/>
            <a:ext cx="4572000" cy="630936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В канун  международного женского праздника в группе «Морские звездочки»  прошло развлечение «8 Марта-женский праздник».  В рамках мероприятия проводились дидактические  и подвижные игры: «Собери бусы для бабушки», «Смешинки», «Что изменилось», «Веселый мячик». С целью  развития речи и воспитания любви и уважения к матери, проводилась словесная игра  «Ласковые слова о маме».  С большим удовольствием девочки  поиграли в музыкально-  ритмическую игру «Цветочная клумба».  Мальчикам пришлись по душе  игры –эстафеты: «Мамины помощники», «Букет для мамы», «Кто быстрей накроет на стол». Веселое развлечение завершилось  сюрпризным моментом: подарками  для девочек и праздничное чаепитие.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23028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40" y="692696"/>
            <a:ext cx="2292735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3096"/>
            <a:ext cx="1793970" cy="21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82" y="2295898"/>
            <a:ext cx="1819275" cy="169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04" y="3789040"/>
            <a:ext cx="2373040" cy="192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0" y="4509120"/>
            <a:ext cx="2668007" cy="2009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4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4590256" cy="52192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группе «Морские звездочки» прошло развлечение «Широкая Масленица».  К празднику готовились в течение недели: оформили стенд, накануне родители испекли блины. В  ходе развлечения провели народные игры: «Кто быстрей?», «Жмурки с колокольчиком»,  «Перенеси блин», «Хвостик», в которых  дети соревновались в  смелости, ловкости, находчивости; с юмором и смехом восприняли шуточную игру хоровод «И шла коза по лесу».  С удовольствием участвовали в игровых этюдах: «Гостеприимство», «Встреча гостей», «Щедрая  хозяйка», в завершении которых детей ожидали вкусные блины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60" y="116632"/>
            <a:ext cx="3167275" cy="188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54225"/>
            <a:ext cx="2066528" cy="2088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87539"/>
            <a:ext cx="2594797" cy="2282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55364"/>
            <a:ext cx="238125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427984" y="188640"/>
            <a:ext cx="4572000" cy="25538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В группе «Рыбки» прошла театрализованная игра «Волк и семеро козлят»</a:t>
            </a:r>
          </a:p>
          <a:p>
            <a:r>
              <a:rPr lang="ru-RU" dirty="0" smtClean="0"/>
              <a:t>Целью мероприятия стало развитие интереса к театрализованной игре, путём активного вовлечения детей в игровые действия, желание попробовать себя в разных ролях.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957893" cy="2223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28" y="2872344"/>
            <a:ext cx="2755900" cy="367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355976" y="188640"/>
            <a:ext cx="4572000" cy="40862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В группе «Рыбки прошел мастер-класс «Цветок гиацинт».</a:t>
            </a:r>
          </a:p>
          <a:p>
            <a:r>
              <a:rPr lang="ru-RU" dirty="0" smtClean="0"/>
              <a:t>Ребята научились вырезать и склеивать из цветной бумаги детали объёмного цветка «Гиацинт».</a:t>
            </a:r>
          </a:p>
          <a:p>
            <a:r>
              <a:rPr lang="ru-RU" dirty="0" smtClean="0"/>
              <a:t>Во время занятия способствовали развитию творческих способностей, художественного вкуса, развитию мелкой моторики; содействовали формированию таких качеств как трудолюбие, аккуратность, усидчивость, терпение, умение довести начатое до конца.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5618"/>
            <a:ext cx="3319686" cy="33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2948533" cy="294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8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4572000" cy="57696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Древние философы утверждали, что музыка — это величайшая сила. Она может заставить человека любить и ненавидеть, убивать и прощать. Она помогает поднять настроение, поддерживает в трудную минуту. Музыка обладает какой-то особой силой воздействия на человека. Люди знали об этом и не сомневались, что в звуках музыки скрыто волшебство и таинство, благодаря которому музыка управляет их действиями и чувствами.</a:t>
            </a:r>
          </a:p>
          <a:p>
            <a:r>
              <a:rPr lang="ru-RU" dirty="0" smtClean="0"/>
              <a:t>Ребята группы «Рыбки» объединили все свои знания о музыке и попробовали посоревноваться друг с другом в своих умениях и знаниях. Вопросы были самые разные: от простых до сложных. Но ребята с ними справитесь.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3055019" cy="30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051844" cy="30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9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88640"/>
            <a:ext cx="4572000" cy="19409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14 марта в группе «</a:t>
            </a:r>
            <a:r>
              <a:rPr lang="ru-RU" dirty="0" err="1" smtClean="0"/>
              <a:t>Дельфинчики</a:t>
            </a:r>
            <a:r>
              <a:rPr lang="ru-RU" dirty="0" smtClean="0"/>
              <a:t>» проводилось увлекательное воображаемое путешествие в подводный мир. В рамках занятия воспитанники потрудились над красочной аппликацией и каждый сделал свой «Кусочек моря».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1948" y="700268"/>
            <a:ext cx="3840163" cy="287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7" y="2420888"/>
            <a:ext cx="2901950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17" y="2348879"/>
            <a:ext cx="2590800" cy="4144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9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91580" y="156680"/>
            <a:ext cx="7560840" cy="34392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5 марта 2022 года в нашем детском саду прошло развлечение «Гуляй масленица!» </a:t>
            </a:r>
          </a:p>
          <a:p>
            <a:r>
              <a:rPr lang="ru-RU" sz="1400" dirty="0"/>
              <a:t>Это развлечение ежегодно проводится, и стало уже традиционным и любимым для детей. Вот и в этом году дети стали участниками проводов Масленицы. Всю неделю дети готовились к этому событию и ждали его с нетерпением. На занятиях они узнали, как раньше на Руси праздновали Масленицу, что означает и откуда берет начало этот обычай, разучивали русские народные игры, песни, </a:t>
            </a:r>
            <a:r>
              <a:rPr lang="ru-RU" sz="1400" dirty="0" err="1"/>
              <a:t>заклички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Веселую атмосферу празднику придавала музыка. Веселые скоморохи праздника шутками да прибаутками призывали детей, веселиться от души и плясать, не жалея ног. Персонажами на празднике также была Зима, Весна и конечно сама Масленица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Как положено на празднике дети от души веселились: водили хоровод, пели русские народные песни и играли в народные игры, участвовали в конкурсах. В заключение дети с удовольствием угостились вкусными, золотистыми блинами, которые стали символом весны и солнца. Все с радостью проводили Масленицу и попрощались с ней до следующего года.</a:t>
            </a:r>
          </a:p>
        </p:txBody>
      </p:sp>
      <p:pic>
        <p:nvPicPr>
          <p:cNvPr id="3074" name="Picture 2" descr="C:\Users\kammi\Downloads\aa985dad-9e28-4bfb-a86a-9313bbc087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16430"/>
          <a:stretch/>
        </p:blipFill>
        <p:spPr bwMode="auto">
          <a:xfrm>
            <a:off x="3090060" y="3199248"/>
            <a:ext cx="5287496" cy="351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1088</Words>
  <Application>Microsoft Office PowerPoint</Application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11</cp:revision>
  <dcterms:created xsi:type="dcterms:W3CDTF">2022-03-29T19:46:12Z</dcterms:created>
  <dcterms:modified xsi:type="dcterms:W3CDTF">2022-03-30T19:51:42Z</dcterms:modified>
</cp:coreProperties>
</file>