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  <p:sldId id="266" r:id="rId10"/>
    <p:sldId id="265" r:id="rId11"/>
    <p:sldId id="264" r:id="rId12"/>
    <p:sldId id="268" r:id="rId13"/>
    <p:sldId id="267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7CA9-2814-4AD3-B17D-FEB8FED2CCCF}" type="datetimeFigureOut">
              <a:rPr lang="ru-RU" smtClean="0"/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CA80-70CE-4F4C-9F84-A0359F0EB4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92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7CA9-2814-4AD3-B17D-FEB8FED2CCCF}" type="datetimeFigureOut">
              <a:rPr lang="ru-RU" smtClean="0"/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CA80-70CE-4F4C-9F84-A0359F0EB4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894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7CA9-2814-4AD3-B17D-FEB8FED2CCCF}" type="datetimeFigureOut">
              <a:rPr lang="ru-RU" smtClean="0"/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CA80-70CE-4F4C-9F84-A0359F0EB4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205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7CA9-2814-4AD3-B17D-FEB8FED2CCCF}" type="datetimeFigureOut">
              <a:rPr lang="ru-RU" smtClean="0"/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CA80-70CE-4F4C-9F84-A0359F0EB4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4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7CA9-2814-4AD3-B17D-FEB8FED2CCCF}" type="datetimeFigureOut">
              <a:rPr lang="ru-RU" smtClean="0"/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CA80-70CE-4F4C-9F84-A0359F0EB4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81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7CA9-2814-4AD3-B17D-FEB8FED2CCCF}" type="datetimeFigureOut">
              <a:rPr lang="ru-RU" smtClean="0"/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CA80-70CE-4F4C-9F84-A0359F0EB4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44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7CA9-2814-4AD3-B17D-FEB8FED2CCCF}" type="datetimeFigureOut">
              <a:rPr lang="ru-RU" smtClean="0"/>
              <a:t>14.03.2022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CA80-70CE-4F4C-9F84-A0359F0EB4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479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7CA9-2814-4AD3-B17D-FEB8FED2CCCF}" type="datetimeFigureOut">
              <a:rPr lang="ru-RU" smtClean="0"/>
              <a:t>14.03.2022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CA80-70CE-4F4C-9F84-A0359F0EB4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15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7CA9-2814-4AD3-B17D-FEB8FED2CCCF}" type="datetimeFigureOut">
              <a:rPr lang="ru-RU" smtClean="0"/>
              <a:t>14.03.2022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CA80-70CE-4F4C-9F84-A0359F0EB4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686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7CA9-2814-4AD3-B17D-FEB8FED2CCCF}" type="datetimeFigureOut">
              <a:rPr lang="ru-RU" smtClean="0"/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CA80-70CE-4F4C-9F84-A0359F0EB4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07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7CA9-2814-4AD3-B17D-FEB8FED2CCCF}" type="datetimeFigureOut">
              <a:rPr lang="ru-RU" smtClean="0"/>
              <a:t>14.03.2022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1CA80-70CE-4F4C-9F84-A0359F0EB4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320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57CA9-2814-4AD3-B17D-FEB8FED2CCCF}" type="datetimeFigureOut">
              <a:rPr lang="ru-RU" smtClean="0"/>
              <a:t>14.03.2022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1CA80-70CE-4F4C-9F84-A0359F0EB4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46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0" y="0"/>
            <a:ext cx="9144000" cy="685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116632"/>
            <a:ext cx="6174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«МУРИНСКИЙ ДСКВ №3» </a:t>
            </a:r>
          </a:p>
          <a:p>
            <a:pPr lvl="0" algn="ctr"/>
            <a:r>
              <a:rPr lang="ru-RU" sz="1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(МДОБУ «</a:t>
            </a:r>
            <a:r>
              <a:rPr lang="ru-RU" sz="1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Муринский</a:t>
            </a:r>
            <a:r>
              <a:rPr lang="ru-RU" sz="1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ДСКВ №3»)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134076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lnSpc>
                <a:spcPct val="150000"/>
              </a:lnSpc>
            </a:pPr>
            <a:r>
              <a:rPr lang="ru-RU" sz="3600" b="1" spc="5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ИТОГОВЫЕ</a:t>
            </a:r>
            <a:br>
              <a:rPr lang="ru-RU" sz="3600" b="1" spc="5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spc="5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МЕРОПРИЯТИЯ </a:t>
            </a:r>
          </a:p>
          <a:p>
            <a:pPr lvl="0" algn="ctr" defTabSz="457200">
              <a:lnSpc>
                <a:spcPct val="150000"/>
              </a:lnSpc>
            </a:pPr>
            <a:r>
              <a:rPr lang="ru-RU" sz="3600" b="1" spc="5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ЗА </a:t>
            </a:r>
            <a:r>
              <a:rPr lang="ru-RU" sz="3600" b="1" spc="5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</a:t>
            </a:r>
            <a:r>
              <a:rPr lang="ru-RU" sz="3600" b="1" spc="5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92D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МЕСЯЦ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МУРИНО</a:t>
            </a:r>
          </a:p>
          <a:p>
            <a:pPr lvl="0" algn="ctr"/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2022 год</a:t>
            </a:r>
          </a:p>
        </p:txBody>
      </p:sp>
    </p:spTree>
    <p:extLst>
      <p:ext uri="{BB962C8B-B14F-4D97-AF65-F5344CB8AC3E}">
        <p14:creationId xmlns:p14="http://schemas.microsoft.com/office/powerpoint/2010/main" val="2471458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0"/>
            <a:ext cx="9144000" cy="6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04664"/>
            <a:ext cx="4104456" cy="3779758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7 февраля в группе «</a:t>
            </a:r>
            <a:r>
              <a:rPr lang="ru-RU" dirty="0" err="1" smtClean="0"/>
              <a:t>Осьминожки</a:t>
            </a:r>
            <a:r>
              <a:rPr lang="ru-RU" dirty="0" smtClean="0"/>
              <a:t>» прошло развлечение «День рождение Огнетушителя».</a:t>
            </a:r>
          </a:p>
          <a:p>
            <a:r>
              <a:rPr lang="ru-RU" dirty="0" smtClean="0"/>
              <a:t>Ребята в этот день вспомнили правила безопасного поведения при пожаре, узнали про виды огнетушителя, и его историю. Также ребята приняли участие в викторине «Я в беду не попаду». И на память об этом дне изготовили из бросового материала маленького помощника, огнетушителя.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28" y="692696"/>
            <a:ext cx="4497028" cy="2960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512" y="3789040"/>
            <a:ext cx="5577148" cy="2593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76464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0"/>
            <a:ext cx="9144000" cy="6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4216" y="332656"/>
            <a:ext cx="4104456" cy="1940957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преддверье праздника «23 февраля» ребята группы «</a:t>
            </a:r>
            <a:r>
              <a:rPr lang="ru-RU" dirty="0" err="1" smtClean="0"/>
              <a:t>Осьминожки</a:t>
            </a:r>
            <a:r>
              <a:rPr lang="ru-RU" dirty="0" smtClean="0"/>
              <a:t>» подготовили для своих пап подарки.</a:t>
            </a:r>
          </a:p>
          <a:p>
            <a:r>
              <a:rPr lang="ru-RU" dirty="0" smtClean="0"/>
              <a:t>Ребята изготовили солдат в технике оригами.</a:t>
            </a:r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5184576" cy="2418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64904"/>
            <a:ext cx="5036260" cy="2346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80" y="764704"/>
            <a:ext cx="3498850" cy="2322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63474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0"/>
            <a:ext cx="9144000" cy="6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539552" y="165824"/>
            <a:ext cx="8064896" cy="2553891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С 21 по 24 февраля  прошли спортивные досуги «Будем в армии служить, будем Родину </a:t>
            </a:r>
            <a:r>
              <a:rPr lang="ru-RU" dirty="0" smtClean="0"/>
              <a:t>любить».</a:t>
            </a:r>
            <a:endParaRPr lang="ru-RU" dirty="0"/>
          </a:p>
          <a:p>
            <a:r>
              <a:rPr lang="ru-RU" dirty="0" smtClean="0"/>
              <a:t>Целью мероприятия стало создание </a:t>
            </a:r>
            <a:r>
              <a:rPr lang="ru-RU" dirty="0"/>
              <a:t>благоприятного эмоционального состояния у детей посредством активизации двигательной </a:t>
            </a:r>
            <a:r>
              <a:rPr lang="ru-RU" dirty="0" smtClean="0"/>
              <a:t>деятельности, развитие </a:t>
            </a:r>
            <a:r>
              <a:rPr lang="ru-RU" dirty="0"/>
              <a:t>физических качеств по средствам </a:t>
            </a:r>
            <a:r>
              <a:rPr lang="ru-RU" dirty="0" smtClean="0"/>
              <a:t>эстафет, расширение </a:t>
            </a:r>
            <a:r>
              <a:rPr lang="ru-RU" dirty="0"/>
              <a:t>представления детей о празднике, посвящённом дню защитника </a:t>
            </a:r>
            <a:r>
              <a:rPr lang="ru-RU" dirty="0" smtClean="0"/>
              <a:t>Отечества.</a:t>
            </a:r>
          </a:p>
          <a:p>
            <a:r>
              <a:rPr lang="ru-RU" dirty="0" smtClean="0"/>
              <a:t>В гости к ребятам заглянули Малыш и </a:t>
            </a:r>
            <a:r>
              <a:rPr lang="ru-RU" dirty="0" err="1" smtClean="0"/>
              <a:t>Карлсон</a:t>
            </a:r>
            <a:r>
              <a:rPr lang="ru-RU" dirty="0" smtClean="0"/>
              <a:t>, вместе с ребятами они прошли подготовку к </a:t>
            </a:r>
            <a:r>
              <a:rPr lang="ru-RU" dirty="0" err="1" smtClean="0"/>
              <a:t>арми</a:t>
            </a:r>
            <a:r>
              <a:rPr lang="ru-RU" dirty="0" smtClean="0"/>
              <a:t>, преодолевали различные препятствия.</a:t>
            </a:r>
            <a:endParaRPr lang="ru-RU" dirty="0"/>
          </a:p>
        </p:txBody>
      </p:sp>
      <p:pic>
        <p:nvPicPr>
          <p:cNvPr id="1026" name="Picture 2" descr="C:\Users\kammi\Downloads\IMG_20220222_102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0876">
            <a:off x="200140" y="3147524"/>
            <a:ext cx="4241656" cy="3181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mmi\Downloads\IMG_20220224_094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357">
            <a:off x="4717470" y="3128547"/>
            <a:ext cx="4235917" cy="3176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404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0"/>
            <a:ext cx="9144000" cy="6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kammi\Downloads\IMG_20220222_110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74994"/>
            <a:ext cx="4392488" cy="3294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ammi\Downloads\IMG_20220224_1624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36912"/>
            <a:ext cx="4472544" cy="3354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ammi\Downloads\IMG_20220222_1656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8"/>
            <a:ext cx="4464496" cy="3348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37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0"/>
            <a:ext cx="9144000" cy="6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365289" y="2785529"/>
            <a:ext cx="6514292" cy="715089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b="1" spc="50" dirty="0" smtClean="0">
                <a:ln w="0">
                  <a:solidFill>
                    <a:srgbClr val="9BBB59">
                      <a:lumMod val="75000"/>
                    </a:srgbClr>
                  </a:solidFill>
                </a:ln>
                <a:solidFill>
                  <a:srgbClr val="92D050"/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6742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0"/>
            <a:ext cx="9144000" cy="6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9905"/>
            <a:ext cx="3255963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328612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620688"/>
            <a:ext cx="4104456" cy="5172789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феврале в группе «Рыбки» прошли "Малые Зимние Олимпийские Игры«.</a:t>
            </a:r>
          </a:p>
          <a:p>
            <a:r>
              <a:rPr lang="ru-RU" dirty="0" smtClean="0"/>
              <a:t>Для ребят создавалась атмосфера радости и эмоционального благополучия.</a:t>
            </a:r>
          </a:p>
          <a:p>
            <a:r>
              <a:rPr lang="ru-RU" dirty="0" smtClean="0"/>
              <a:t>Развлечения призвано прививать любовь к спорту и физкультуре.</a:t>
            </a:r>
          </a:p>
          <a:p>
            <a:r>
              <a:rPr lang="ru-RU" dirty="0" smtClean="0"/>
              <a:t>Ребят </a:t>
            </a:r>
            <a:r>
              <a:rPr lang="ru-RU" dirty="0"/>
              <a:t>п</a:t>
            </a:r>
            <a:r>
              <a:rPr lang="ru-RU" dirty="0" smtClean="0"/>
              <a:t>ознакомили с историей олимпийских игр.</a:t>
            </a:r>
          </a:p>
          <a:p>
            <a:r>
              <a:rPr lang="ru-RU" dirty="0" smtClean="0"/>
              <a:t>Воспитывали чувство дружбы, умение побеждать и проигрывать.</a:t>
            </a:r>
          </a:p>
          <a:p>
            <a:r>
              <a:rPr lang="ru-RU" dirty="0" smtClean="0"/>
              <a:t>А так же ребята помогли </a:t>
            </a:r>
            <a:r>
              <a:rPr lang="ru-RU" dirty="0" err="1" smtClean="0"/>
              <a:t>Тигрули</a:t>
            </a:r>
            <a:r>
              <a:rPr lang="ru-RU" dirty="0" smtClean="0"/>
              <a:t> спасти Олимпийский факел, который похитила Яга. Выполнив все её задания, они справились и вернули его.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206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0"/>
            <a:ext cx="9144000" cy="6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9060"/>
            <a:ext cx="3352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3181523" cy="318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4104456" cy="2051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47568" y="94466"/>
            <a:ext cx="4464496" cy="4392692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группе «Рыбки» в феврале прошло нетрадиционное занятие «</a:t>
            </a:r>
            <a:r>
              <a:rPr lang="ru-RU" dirty="0" err="1" smtClean="0"/>
              <a:t>Ниткография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Рисование нитками помогает детям не только развивать образное мышление, иметь творческий подход к каким – то нетрадиционным ситуациям. Такое искусство требует и усидчивости, помогает юным художникам научиться управлять своими пальчиками. А кроме этого, каждый шедевр, созданный ребёнком, становится абсолютно уникальным и неповторимым, ведь включается в работу детская фантазия.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877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0"/>
            <a:ext cx="9144000" cy="6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902075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1254713"/>
            <a:ext cx="4032448" cy="4354294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группе «Рыбки» прошло нетрадиционное рисование: рисование на пене для бритья.</a:t>
            </a:r>
          </a:p>
          <a:p>
            <a:r>
              <a:rPr lang="ru-RU" dirty="0" smtClean="0"/>
              <a:t>Детям очень нравятся нетрадиционные способы рисования. Это способствует развитию творческого мышления, воображения, креативности, расширению представлений об окружающем мире. И, как и обычное рисование, развивает мелкую моторику руки, тренирует мышцы кисти руки, готовит руку к письму.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101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0"/>
            <a:ext cx="9144000" cy="6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64" y="188640"/>
            <a:ext cx="5760640" cy="6423660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</a:t>
            </a:r>
            <a:r>
              <a:rPr lang="ru-RU" dirty="0" err="1" smtClean="0"/>
              <a:t>гр."Рыбки</a:t>
            </a:r>
            <a:r>
              <a:rPr lang="ru-RU" dirty="0" smtClean="0"/>
              <a:t>" состоялась встреча с инспектором ГИБДД (в роли инспектора- воспитатель Сороченко О.К.).</a:t>
            </a:r>
          </a:p>
          <a:p>
            <a:r>
              <a:rPr lang="ru-RU" dirty="0" smtClean="0"/>
              <a:t>Инспектор провел профилактическую беседу о правилах дорожного движения.</a:t>
            </a:r>
          </a:p>
          <a:p>
            <a:r>
              <a:rPr lang="ru-RU" dirty="0" smtClean="0"/>
              <a:t>Цель беседы – профилактика детского дорожно-транспортного травматизма. Инспектор рассказал ребятам о том, как правильно вести себя на проезжей части и объяснил правила езды на велосипеде, самокате и др. детском транспорте.</a:t>
            </a:r>
          </a:p>
          <a:p>
            <a:r>
              <a:rPr lang="ru-RU" dirty="0" smtClean="0"/>
              <a:t>Вместе с гостем ребята вспомнили основные правила безопасного поведения на дороге и дорожные знаки. Разделились на команды и выполнили задания.</a:t>
            </a:r>
          </a:p>
          <a:p>
            <a:r>
              <a:rPr lang="ru-RU" dirty="0" smtClean="0"/>
              <a:t>На протяжении встречи дети с большим вниманием слушали инспектора ГИБДД и задавали интересующие их вопросы. В конце встречи инспектор пожелал детям быть осторожными, внимательными и беречь себя на дороге. </a:t>
            </a:r>
          </a:p>
          <a:p>
            <a:r>
              <a:rPr lang="ru-RU" dirty="0" smtClean="0"/>
              <a:t>Подарил на память книгу "Правила дорожного движения" и многоразовую раскраску.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3784"/>
            <a:ext cx="3530600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56335"/>
            <a:ext cx="3255963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408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6"/>
            <a:ext cx="9144000" cy="6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107504" y="129320"/>
            <a:ext cx="4896544" cy="6605111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10 февраля в России считается днём памяти А. С. Пушкина.</a:t>
            </a:r>
          </a:p>
          <a:p>
            <a:r>
              <a:rPr lang="ru-RU" dirty="0" smtClean="0"/>
              <a:t>Сказки Александра Сергеевича Пушкина близки и дороги, как взрослым, так и детям. Они не похожи одна на другую. Каждая из них по-своему любима не одним поколением.</a:t>
            </a:r>
          </a:p>
          <a:p>
            <a:r>
              <a:rPr lang="ru-RU" dirty="0" smtClean="0"/>
              <a:t>В группе "Рыбки" прошел тематический день, посвящённый этой дате. Ребята окунулись в мир пушкинских сказок, вспомнили любимые сказки: «Сказка о золотом петушке», «Сказка о царе </a:t>
            </a:r>
            <a:r>
              <a:rPr lang="ru-RU" dirty="0" err="1" smtClean="0"/>
              <a:t>Салтане</a:t>
            </a:r>
            <a:r>
              <a:rPr lang="ru-RU" dirty="0" smtClean="0"/>
              <a:t>» и т.д. Дети слушали стихи, отрывки из сказок, с интересом рассматривали иллюстрации книг, отвечали на вопросы викторины «Путешествие по сказкам </a:t>
            </a:r>
            <a:r>
              <a:rPr lang="ru-RU" dirty="0" err="1" smtClean="0"/>
              <a:t>А.С.Пушкина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Прекрасным завершением было изготовление книжки малышки.</a:t>
            </a:r>
          </a:p>
          <a:p>
            <a:r>
              <a:rPr lang="ru-RU" dirty="0" smtClean="0"/>
              <a:t>Также, ребята познакомились с </a:t>
            </a:r>
            <a:r>
              <a:rPr lang="ru-RU" dirty="0" err="1" smtClean="0"/>
              <a:t>лэпбуком</a:t>
            </a:r>
            <a:r>
              <a:rPr lang="ru-RU" dirty="0" smtClean="0"/>
              <a:t> изготовленным воспитателем "В гостях у сказки".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48" y="5736"/>
            <a:ext cx="3143548" cy="314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1612584"/>
            <a:ext cx="30734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698" y="4104472"/>
            <a:ext cx="2556247" cy="255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507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4637931" cy="348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211960" y="565782"/>
            <a:ext cx="4572000" cy="2860358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В феврале в группе «</a:t>
            </a:r>
            <a:r>
              <a:rPr lang="ru-RU" dirty="0" err="1" smtClean="0"/>
              <a:t>Дельфинчики</a:t>
            </a:r>
            <a:r>
              <a:rPr lang="ru-RU" dirty="0" smtClean="0"/>
              <a:t>» проводилось нетрадиционное занятие-путешествие в Антарктиду. В частности, ребята выделили одного обитателя тех северных мест – пингвина. Для закрепления в памяти новых знаний о пингвинах дети сделали забавные аппликации этих птиц, взяв за основу отпечаток своей ладошки.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7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96" y="5720"/>
            <a:ext cx="9144000" cy="6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179512" y="265036"/>
            <a:ext cx="4572000" cy="3166824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К знаменательной дате февраля группа «</a:t>
            </a:r>
            <a:r>
              <a:rPr lang="ru-RU" dirty="0" err="1" smtClean="0"/>
              <a:t>Дельфинчики</a:t>
            </a:r>
            <a:r>
              <a:rPr lang="ru-RU" dirty="0" smtClean="0"/>
              <a:t>» создавала из разных символик праздника «День защитника Отечества» открытки с чудесами. В различные секретные «кармашки» и конвертики детки вложили для своих родителей стихотворение (некоторые дети, даже его выучили и рассказали папам лично), раскраску и свои собственные рисунки-сюрпризы.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04" y="223274"/>
            <a:ext cx="3070274" cy="2306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72816"/>
            <a:ext cx="2026964" cy="2700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8522"/>
            <a:ext cx="2481440" cy="3305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3680743" cy="2762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29264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0"/>
            <a:ext cx="9144000" cy="6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" y="476672"/>
            <a:ext cx="4153480" cy="1933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499992" y="389198"/>
            <a:ext cx="4464496" cy="6068080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9 февраля в группе «</a:t>
            </a:r>
            <a:r>
              <a:rPr lang="ru-RU" dirty="0" err="1" smtClean="0"/>
              <a:t>Жемчуженки</a:t>
            </a:r>
            <a:r>
              <a:rPr lang="ru-RU" dirty="0" smtClean="0"/>
              <a:t>» прошло нетрадиционное занятие «Международный день пиццы».</a:t>
            </a:r>
          </a:p>
          <a:p>
            <a:r>
              <a:rPr lang="ru-RU" dirty="0" smtClean="0"/>
              <a:t>Мало какой продукт снискал себе такую же популярность и известность, как пицца. Это простое, на первый взгляд, итальянское национальное блюдо, представляющее собой тонкую лепёшку с начинкой из томатной пасты, оливкового масла, помидор, </a:t>
            </a:r>
            <a:r>
              <a:rPr lang="ru-RU" dirty="0" err="1" smtClean="0"/>
              <a:t>моцареллы</a:t>
            </a:r>
            <a:r>
              <a:rPr lang="ru-RU" dirty="0" smtClean="0"/>
              <a:t> и базилика снискало себе уважение и обрело поклонников по всему миру.</a:t>
            </a:r>
          </a:p>
          <a:p>
            <a:r>
              <a:rPr lang="ru-RU" dirty="0" smtClean="0"/>
              <a:t>В этот день ребята приняли участие в беседе «Мама, мио!», узнали откуда появилась пицца, ее историю. А также нарисовали ватными палочками свою маленькую пиццу. Такой вид рисования развивает не только фантазию, но и мелкую моторику рук.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2" y="2348880"/>
            <a:ext cx="4032448" cy="2558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653136"/>
            <a:ext cx="2277795" cy="2007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44382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863</Words>
  <Application>Microsoft Office PowerPoint</Application>
  <PresentationFormat>Экран (4:3)</PresentationFormat>
  <Paragraphs>40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9</cp:revision>
  <dcterms:created xsi:type="dcterms:W3CDTF">2022-03-13T17:51:22Z</dcterms:created>
  <dcterms:modified xsi:type="dcterms:W3CDTF">2022-03-14T20:00:48Z</dcterms:modified>
</cp:coreProperties>
</file>