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3" r:id="rId3"/>
    <p:sldId id="261" r:id="rId4"/>
    <p:sldId id="265" r:id="rId5"/>
    <p:sldId id="262" r:id="rId6"/>
    <p:sldId id="260" r:id="rId7"/>
    <p:sldId id="264" r:id="rId8"/>
    <p:sldId id="259" r:id="rId9"/>
    <p:sldId id="257" r:id="rId10"/>
    <p:sldId id="258" r:id="rId11"/>
    <p:sldId id="266" r:id="rId1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86" d="100"/>
          <a:sy n="86" d="100"/>
        </p:scale>
        <p:origin x="514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7D2BDB-2844-4182-E166-32F1A359CB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E2ED62C-EE9B-9999-6CF3-AA5A2B6CF9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A6A98B7-FBB0-58EA-BD19-364D6306AB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6CFD36-23F7-49C4-8444-7B36BADEA331}" type="datetimeFigureOut">
              <a:rPr lang="ru-RU" smtClean="0"/>
              <a:t>03.04.2024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EBCE964-C27D-ACC5-70D6-2B853D0511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DCDE5F7-431C-8421-A884-2E4EEE679E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DBCF8-E34E-45C5-ACF1-2C7029B5E3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39743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9D9815-AFE9-05ED-6FCA-EA4AA15E77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28D9F71-3FBA-ABC9-F1B9-57A0EDE606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4A0E466-CDBC-7032-BF22-B04655CA8C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6CFD36-23F7-49C4-8444-7B36BADEA331}" type="datetimeFigureOut">
              <a:rPr lang="ru-RU" smtClean="0"/>
              <a:t>03.04.2024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A02E568-BBE9-D38E-49BD-8C300D5CC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03C90FB-A210-63AE-AE17-19D4B50A49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DBCF8-E34E-45C5-ACF1-2C7029B5E3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62982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7F101660-59FC-E685-C8A8-AA15A5F7A15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B87338D-9CFB-92B9-AFC8-355155FACC6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41B51B6-C650-F65E-04F7-819643E7D5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6CFD36-23F7-49C4-8444-7B36BADEA331}" type="datetimeFigureOut">
              <a:rPr lang="ru-RU" smtClean="0"/>
              <a:t>03.04.2024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962A618-2D8E-BC9B-4B21-D355006679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74A578F-C059-5335-A5CE-437F5CD20F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DBCF8-E34E-45C5-ACF1-2C7029B5E3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75821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74B2B0E-0F7D-F539-A974-C4800279C6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1463575-D3F9-D8E7-2D9F-E5389B4018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B7B29AF-5B57-CF6A-BA10-ECEA7475EE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6CFD36-23F7-49C4-8444-7B36BADEA331}" type="datetimeFigureOut">
              <a:rPr lang="ru-RU" smtClean="0"/>
              <a:t>03.04.2024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0B47A8F-A750-8278-99F9-628A8D7C73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C0F95C4-2750-B56E-537D-4118885FA8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DBCF8-E34E-45C5-ACF1-2C7029B5E3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78834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EAD74B2-717B-FAB6-E905-4BF456AD7C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742811B-9C03-17D2-7A6C-923AB805F2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2AE459E-2DB6-C06B-A2A6-D6BC2B62F0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6CFD36-23F7-49C4-8444-7B36BADEA331}" type="datetimeFigureOut">
              <a:rPr lang="ru-RU" smtClean="0"/>
              <a:t>03.04.2024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C1D56CE-22F1-851B-166F-D062F4B8AA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141B3D3-1C90-1891-9DCB-D2526E445D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DBCF8-E34E-45C5-ACF1-2C7029B5E3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57571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39AE2C5-F6DF-1D25-D2E1-245C6CD080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E0BBD02-3487-FC01-F356-A808E689DDB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36AD043-1CB4-D5D3-BAFA-41E9093CC4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712070C-5F8C-C457-D236-90F0BA5E96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6CFD36-23F7-49C4-8444-7B36BADEA331}" type="datetimeFigureOut">
              <a:rPr lang="ru-RU" smtClean="0"/>
              <a:t>03.04.2024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1D5F445-0C5A-9278-73C3-01AD1D8FBB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FD5D6FE-0911-73A9-87A9-9D588D1F17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DBCF8-E34E-45C5-ACF1-2C7029B5E3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88116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43C6020-D8E2-EC02-AFA1-8FB24C2541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520107F-FD81-3FEB-12E9-64056F67D6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FFCB554-8881-C740-F0E1-D07A8AD29C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2CC36D9F-813F-A36D-4000-10D1FAB26EA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F3EC1005-ED1D-CD69-AA50-2285DABEC76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8874437D-0347-ABE2-98C6-4D0C6F37EB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6CFD36-23F7-49C4-8444-7B36BADEA331}" type="datetimeFigureOut">
              <a:rPr lang="ru-RU" smtClean="0"/>
              <a:t>03.04.2024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AB39E95A-9546-A45C-1D2C-CF9F665A0E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20FB5032-735E-ECAE-BDE1-A62E7F13DF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DBCF8-E34E-45C5-ACF1-2C7029B5E3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7363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110F792-BB79-171A-0C47-5B7C8F4C84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C1CD9-5513-995A-7859-860C4F4750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6CFD36-23F7-49C4-8444-7B36BADEA331}" type="datetimeFigureOut">
              <a:rPr lang="ru-RU" smtClean="0"/>
              <a:t>03.04.2024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53F21A67-3B90-9B7E-4527-83BCE51648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387AA2C-B31B-5BA6-F241-3F56D34ED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DBCF8-E34E-45C5-ACF1-2C7029B5E3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49234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00928958-9E2E-6F71-FFDF-2D0FA98612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6CFD36-23F7-49C4-8444-7B36BADEA331}" type="datetimeFigureOut">
              <a:rPr lang="ru-RU" smtClean="0"/>
              <a:t>03.04.2024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DCA0B857-4269-232C-FF95-B10A45753C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3C49BC2-D5C3-5106-FABB-D4DDD432A1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DBCF8-E34E-45C5-ACF1-2C7029B5E3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36507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43E05F-8A5F-64AC-4D0C-80058BB945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C1CD4CB-A45B-A702-64AD-9EA54129E2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F00CC9C-013C-D719-4229-148A48EF4F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CBCD305-1BEC-A4AD-37D0-2907618B3B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6CFD36-23F7-49C4-8444-7B36BADEA331}" type="datetimeFigureOut">
              <a:rPr lang="ru-RU" smtClean="0"/>
              <a:t>03.04.2024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0261F30-170A-97C3-C77B-8550887896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C092DB0-3470-5C7E-180A-3AC1093747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DBCF8-E34E-45C5-ACF1-2C7029B5E3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93551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9995D37-4D8C-A3F7-5763-6A57266026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5511374F-C7B4-7F21-2FB6-ADF6F59DCB9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79790DE-6D7F-742B-773C-7DF02D488C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CE33470-F7F6-83D9-64CB-7C948F2DDE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6CFD36-23F7-49C4-8444-7B36BADEA331}" type="datetimeFigureOut">
              <a:rPr lang="ru-RU" smtClean="0"/>
              <a:t>03.04.2024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35F1298-C2CB-78D0-2B63-346C68157F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8C5BB93-E64C-64CD-2B08-8209F4D6B8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DBCF8-E34E-45C5-ACF1-2C7029B5E3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28968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7DB4B70-688F-ECAE-682E-DAA3481049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7911742-E03F-2D1F-49B0-A0F724EAD4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EF71D7D-5DDC-4402-2AD5-F5CF07F0709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6CFD36-23F7-49C4-8444-7B36BADEA331}" type="datetimeFigureOut">
              <a:rPr lang="ru-RU" smtClean="0"/>
              <a:t>03.04.2024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1E81AFB-D005-AB4B-CAA8-449D2D5F75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E281AD7-DBBB-FAA4-71DF-810BF8EEF1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8DBCF8-E34E-45C5-ACF1-2C7029B5E3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45888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g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g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g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g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g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g"/><Relationship Id="rId4" Type="http://schemas.openxmlformats.org/officeDocument/2006/relationships/image" Target="../media/image26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BCA81EF-787E-0D52-BCC3-5F82042F08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0"/>
            <a:ext cx="9144000" cy="840824"/>
          </a:xfrm>
        </p:spPr>
        <p:txBody>
          <a:bodyPr>
            <a:normAutofit/>
          </a:bodyPr>
          <a:lstStyle/>
          <a:p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дошкольное образовательное бюджетное учреждение </a:t>
            </a:r>
            <a:b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«Муринский детский сад комбинированного вида № 3»</a:t>
            </a:r>
            <a:b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(МДОБУ «Муринский ДСКВ № 3»)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EB66DA4-5667-60AC-4CA5-6F447EFE9C8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41775" y="6104753"/>
            <a:ext cx="1365845" cy="564494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г. Мурино</a:t>
            </a:r>
          </a:p>
          <a:p>
            <a:pPr>
              <a:lnSpc>
                <a:spcPct val="100000"/>
              </a:lnSpc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2023 год</a:t>
            </a:r>
          </a:p>
        </p:txBody>
      </p:sp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850BB442-BA77-B5B6-7FED-548D9E02446E}"/>
              </a:ext>
            </a:extLst>
          </p:cNvPr>
          <p:cNvSpPr/>
          <p:nvPr/>
        </p:nvSpPr>
        <p:spPr>
          <a:xfrm>
            <a:off x="2965143" y="1207364"/>
            <a:ext cx="3450076" cy="122593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dirty="0"/>
              <a:t>Итоги</a:t>
            </a:r>
          </a:p>
        </p:txBody>
      </p:sp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B3CF23C6-D2C4-5FAA-0559-A5CD0BE6B240}"/>
              </a:ext>
            </a:extLst>
          </p:cNvPr>
          <p:cNvSpPr/>
          <p:nvPr/>
        </p:nvSpPr>
        <p:spPr>
          <a:xfrm>
            <a:off x="5470366" y="2120477"/>
            <a:ext cx="1108661" cy="62564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</a:t>
            </a:r>
          </a:p>
        </p:txBody>
      </p:sp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8071E5F2-F867-3B0A-C76E-86C59148A400}"/>
              </a:ext>
            </a:extLst>
          </p:cNvPr>
          <p:cNvSpPr/>
          <p:nvPr/>
        </p:nvSpPr>
        <p:spPr>
          <a:xfrm>
            <a:off x="5657078" y="2581105"/>
            <a:ext cx="3755254" cy="76530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декабрь</a:t>
            </a:r>
          </a:p>
        </p:txBody>
      </p:sp>
    </p:spTree>
    <p:extLst>
      <p:ext uri="{BB962C8B-B14F-4D97-AF65-F5344CB8AC3E}">
        <p14:creationId xmlns:p14="http://schemas.microsoft.com/office/powerpoint/2010/main" val="37217266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: усеченные верхние углы 3">
            <a:extLst>
              <a:ext uri="{FF2B5EF4-FFF2-40B4-BE49-F238E27FC236}">
                <a16:creationId xmlns:a16="http://schemas.microsoft.com/office/drawing/2014/main" id="{AFB1F239-B01A-60DD-5219-CC2D2CCC80EF}"/>
              </a:ext>
            </a:extLst>
          </p:cNvPr>
          <p:cNvSpPr/>
          <p:nvPr/>
        </p:nvSpPr>
        <p:spPr>
          <a:xfrm>
            <a:off x="265664" y="100667"/>
            <a:ext cx="4022520" cy="6677638"/>
          </a:xfrm>
          <a:prstGeom prst="snip2Same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Новый Год </a:t>
            </a:r>
            <a:endParaRPr lang="ru-RU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это самый волшебный, веселый праздник, который с нетерпением ждут дети, веря в сказку и чудо. В группе «Рыбки» прошёл новогодний праздник. Красиво украшенный зал, нарядная елка, сюрпризы, подарки, веселый Дед Мороз, а так же множество других сказочных персонажей ожидали детей на празднике. Ребята погрузились в мир чудес и приключений. Дети водили хороводы, танцевали, пели песни, читали стихотворения, с удовольствием участвовали в играх и конкурсах. 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5F18B45-88E8-411D-8344-9BDF9D2380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2286" y="344557"/>
            <a:ext cx="5351158" cy="3084443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D95B0F8-4A7B-4498-9A75-72CF9C55FA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8183" y="3578087"/>
            <a:ext cx="3835399" cy="2664928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8EB7CAA9-87E6-459D-82F8-401C3A5190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3583" y="3578086"/>
            <a:ext cx="3756254" cy="2664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05515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трелка: вниз 5">
            <a:extLst>
              <a:ext uri="{FF2B5EF4-FFF2-40B4-BE49-F238E27FC236}">
                <a16:creationId xmlns:a16="http://schemas.microsoft.com/office/drawing/2014/main" id="{88B643C7-E4F8-5F33-5DBD-15F6918A0F87}"/>
              </a:ext>
            </a:extLst>
          </p:cNvPr>
          <p:cNvSpPr/>
          <p:nvPr/>
        </p:nvSpPr>
        <p:spPr>
          <a:xfrm>
            <a:off x="3301465" y="211001"/>
            <a:ext cx="4408371" cy="3253339"/>
          </a:xfrm>
          <a:prstGeom prst="downArrow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внимание!!!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DB7DB55-3271-006D-4689-39808472B1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14598" y="3612635"/>
            <a:ext cx="3175474" cy="2778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21813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абличка 3">
            <a:extLst>
              <a:ext uri="{FF2B5EF4-FFF2-40B4-BE49-F238E27FC236}">
                <a16:creationId xmlns:a16="http://schemas.microsoft.com/office/drawing/2014/main" id="{C13CE8C1-D9D6-79A7-5735-DF3F56F4CAC5}"/>
              </a:ext>
            </a:extLst>
          </p:cNvPr>
          <p:cNvSpPr/>
          <p:nvPr/>
        </p:nvSpPr>
        <p:spPr>
          <a:xfrm>
            <a:off x="6782540" y="298381"/>
            <a:ext cx="5202313" cy="6396034"/>
          </a:xfrm>
          <a:prstGeom prst="plaqu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группе «Рыбки», в рамках проведения мероприятий, посвященных Международному Дню инвалидов, прошло нетрадиционное занятие</a:t>
            </a:r>
            <a:br>
              <a:rPr lang="ru-RU" sz="2000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«Цветик-семицветик». </a:t>
            </a:r>
            <a:br>
              <a:rPr lang="ru-RU" sz="2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ребятами была проведена беседа «Мир спасет доброта», дети посмотрели мультипликационный фильм «Цветик-семицветик», потом они нарисовали цветик-семицветик, как символ милосердия, внимания, заботы и помощи людям, возможности проявлять человеческое участие конкретными делами.</a:t>
            </a:r>
          </a:p>
          <a:p>
            <a:pPr algn="ctr"/>
            <a:endParaRPr lang="ru-RU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CD4CF9A-C2F9-4215-84C1-5569AF101E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1536" y="3492727"/>
            <a:ext cx="3541325" cy="284843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48885A8-C3CA-4D9A-8720-34B6D6E8D0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205" y="3691811"/>
            <a:ext cx="3148332" cy="2649354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79BEC36C-3BAB-4737-AE2D-AAEF325E43D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205" y="715920"/>
            <a:ext cx="3541325" cy="2649354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AE4EA4F7-CC12-4629-B946-7E4266EB967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1026" y="715920"/>
            <a:ext cx="2608842" cy="3487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1896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6917735-E952-4AE8-9FC7-A8F9A1D74E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47" y="242759"/>
            <a:ext cx="2897835" cy="2897835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F978CC4C-9BAB-4067-B70D-3CD2B98C6B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910" y="3429000"/>
            <a:ext cx="2897836" cy="3186241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8354B84E-38A0-483C-9A25-38FAB2ABA73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7033" y="242760"/>
            <a:ext cx="2897835" cy="2897835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88593B9B-192D-4F5C-92BC-5A7212CFDF2C}"/>
              </a:ext>
            </a:extLst>
          </p:cNvPr>
          <p:cNvSpPr/>
          <p:nvPr/>
        </p:nvSpPr>
        <p:spPr>
          <a:xfrm>
            <a:off x="7238419" y="400878"/>
            <a:ext cx="4738276" cy="6056243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br>
              <a:rPr lang="ru-RU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группе «Морские звёздочки» прошли нетрадиционные занятия «Снеговик», «Подарок мамочке» в технике </a:t>
            </a:r>
            <a:r>
              <a:rPr lang="ru-RU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бумагопластики</a:t>
            </a:r>
            <a:r>
              <a:rPr lang="ru-RU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sz="1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работы с природным материалом</a:t>
            </a:r>
            <a:r>
              <a:rPr lang="ru-RU" sz="1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ru-RU" sz="1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Конструирование из природного материала – творческое и полезное занятие, в процессе которого дети создают оригинальные изделия, совершенствуя при этом свои аналитические способности, проявляя фантазию и талант.</a:t>
            </a:r>
            <a:b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Дети с большим интересом принимали участие в занятиях, выбирали себе участников по совместной деятельности, активно взаимодействовали со сверстниками, проявляли любознательность, следовали правилам и нормам поведения. Все занятия прошли на высоком эмоциональном подъеме.</a:t>
            </a:r>
          </a:p>
          <a:p>
            <a:pPr algn="just"/>
            <a:endParaRPr lang="ru-RU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5FAB6A3-B951-4A59-8257-C97D60C3B41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4297" y="3428998"/>
            <a:ext cx="2897836" cy="3186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76710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A3E8C4BF-7F7B-6D24-2B0E-16A237501C0E}"/>
              </a:ext>
            </a:extLst>
          </p:cNvPr>
          <p:cNvSpPr/>
          <p:nvPr/>
        </p:nvSpPr>
        <p:spPr>
          <a:xfrm>
            <a:off x="384313" y="503583"/>
            <a:ext cx="4738276" cy="6056243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группе «Морские звёздочки» прошло нетрадиционное занятие в технике </a:t>
            </a:r>
            <a:r>
              <a:rPr lang="ru-RU" sz="20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кляксографии</a:t>
            </a:r>
            <a:r>
              <a:rPr lang="ru-RU" sz="2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конструирования</a:t>
            </a:r>
            <a:br>
              <a:rPr lang="ru-RU" sz="2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«Как на горке…» </a:t>
            </a:r>
          </a:p>
          <a:p>
            <a:pPr algn="just"/>
            <a:r>
              <a:rPr lang="ru-RU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Идеальной для использования в дошкольном воспитании является деятельность, в которой присутствует ряд важных развивающих аспектов, именно тогда интеграция образовательных областей достигается легко. Одним из таких любимых и увлекательных для детей и воспитателей видов работы является конструирование. Кроме педагогических достоинств, занятия конструированием оставляют яркий эмоциональный след в памяти ребёнка, иногда сохраняющийся на всю жизнь.</a:t>
            </a:r>
          </a:p>
          <a:p>
            <a:pPr algn="just"/>
            <a:endParaRPr lang="ru-RU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A3A38A5-8444-436D-90AA-89C83AADD1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7381" y="455676"/>
            <a:ext cx="2973324" cy="2973324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1B4BE36-17AD-459D-8E0F-97F67C519C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7386" y="455676"/>
            <a:ext cx="2973324" cy="2973324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0E5B699-DC48-4652-AEF2-AC43D7109CA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8325" y="3595547"/>
            <a:ext cx="2973324" cy="2973324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C5305C0E-AC66-4D49-AB77-372BC7B92B2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7385" y="3641036"/>
            <a:ext cx="2861575" cy="2861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63840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27CB26C2-0A2B-43A9-B304-7FE12E340243}"/>
              </a:ext>
            </a:extLst>
          </p:cNvPr>
          <p:cNvSpPr/>
          <p:nvPr/>
        </p:nvSpPr>
        <p:spPr>
          <a:xfrm>
            <a:off x="284765" y="177553"/>
            <a:ext cx="4837824" cy="6423569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рамках проведения мероприятий, посвященных Международному Дню инвалидов, в группах «Морские звёздочки» и «Рыбки» прошло музыкальное развлечение </a:t>
            </a:r>
            <a:br>
              <a:rPr lang="ru-RU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«Возьмемся за руки, друзья!»</a:t>
            </a:r>
          </a:p>
          <a:p>
            <a:pPr algn="ctr"/>
            <a:r>
              <a:rPr lang="ru-RU" sz="2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Сказка может помочь воспитать чувство милосердия, внимания, заботы и помощи людям, возможности проявлять человеческое участие конкретными делами.</a:t>
            </a:r>
            <a:br>
              <a:rPr lang="ru-RU" sz="2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 сказкотерапии направлен на разрешение личностных, поведенческих и эмоциональных проблем.</a:t>
            </a:r>
            <a:br>
              <a:rPr lang="ru-RU" sz="2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Получив письмо от Бабы Яги, ребята отправились в далекий путь на помощь Бабушке Яге.</a:t>
            </a:r>
          </a:p>
          <a:p>
            <a:pPr algn="ctr"/>
            <a:r>
              <a:rPr lang="ru-RU" sz="2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endParaRPr lang="ru-RU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322BCF5-4668-45F6-A2AE-C86273A2B7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6103" y="3397584"/>
            <a:ext cx="2664143" cy="3460415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A434A59-88C9-4731-96C5-CF984FDC02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6104" y="490330"/>
            <a:ext cx="2664143" cy="3560376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C78CC6E0-73C9-4756-92CC-9A6776185C3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666" y="3397585"/>
            <a:ext cx="2664142" cy="3248499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6A05DCD0-4B83-4192-A3A9-D2798C5A121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5371" y="490330"/>
            <a:ext cx="2675438" cy="3248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9969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Шестиугольник 3">
            <a:extLst>
              <a:ext uri="{FF2B5EF4-FFF2-40B4-BE49-F238E27FC236}">
                <a16:creationId xmlns:a16="http://schemas.microsoft.com/office/drawing/2014/main" id="{493E3D35-709E-F6F4-6EC1-F916D565992A}"/>
              </a:ext>
            </a:extLst>
          </p:cNvPr>
          <p:cNvSpPr/>
          <p:nvPr/>
        </p:nvSpPr>
        <p:spPr>
          <a:xfrm>
            <a:off x="92279" y="410817"/>
            <a:ext cx="5108895" cy="6135757"/>
          </a:xfrm>
          <a:prstGeom prst="hexagon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 всех возрастных группах прошли музыкальные развлечения</a:t>
            </a:r>
            <a:br>
              <a:rPr lang="ru-RU" sz="16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«День рождения </a:t>
            </a:r>
          </a:p>
          <a:p>
            <a:pPr algn="ctr"/>
            <a:r>
              <a:rPr lang="ru-RU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Дедушки Мороза»</a:t>
            </a:r>
            <a:br>
              <a:rPr lang="ru-RU" sz="2000" b="1" i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Ребята познакомились с добрым волшебником, который очень любит деток и всегда дарит им подарки на праздник Новый год. Дети узнали, как он выглядит, во что одет, где живет, что любит. Потом они играли в любимые игры Дедушки Мороза: «Снежки», «Заморожу»,</a:t>
            </a:r>
            <a:b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«У оленя дом большой», «Поймай варежку», </a:t>
            </a:r>
            <a:b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танцевали в хороводе.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A24C8AA-69DC-4187-9455-E3C428174F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7374" y="531742"/>
            <a:ext cx="3326296" cy="2494722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209CE50-E7BF-4379-89AB-4018D41E6F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2696" y="597846"/>
            <a:ext cx="3182841" cy="2387131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792AEB93-73A2-4262-ADF4-34E31723F0A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0354" y="3294676"/>
            <a:ext cx="2433316" cy="3251897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0113F012-790E-4FDA-8974-E1525CD049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2696" y="3294677"/>
            <a:ext cx="2433316" cy="3251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9618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B7235DA-DFDA-4E96-949A-AF155FA543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7497" y="3564838"/>
            <a:ext cx="5211577" cy="3036286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D98B837-59F7-45A7-B610-C35E4127CD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7442" y="375854"/>
            <a:ext cx="5391688" cy="2917309"/>
          </a:xfrm>
          <a:prstGeom prst="rect">
            <a:avLst/>
          </a:prstGeom>
        </p:spPr>
      </p:pic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C3544C31-7B5D-4A90-9D08-01A740B7D43E}"/>
              </a:ext>
            </a:extLst>
          </p:cNvPr>
          <p:cNvSpPr/>
          <p:nvPr/>
        </p:nvSpPr>
        <p:spPr>
          <a:xfrm>
            <a:off x="284765" y="490330"/>
            <a:ext cx="4837824" cy="6110792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Театр</a:t>
            </a:r>
          </a:p>
          <a:p>
            <a:pPr algn="ctr"/>
            <a:r>
              <a:rPr lang="ru-RU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всегда праздник. С ним связаны радость, веселье, яркие впечатления, новые чувства. </a:t>
            </a:r>
          </a:p>
          <a:p>
            <a:pPr algn="ctr"/>
            <a:r>
              <a:rPr lang="ru-RU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Дети всех групп нашего детского сада стали зрителями и участниками замечательного представления – новогодней сказки </a:t>
            </a:r>
          </a:p>
          <a:p>
            <a:pPr algn="ctr"/>
            <a:r>
              <a:rPr lang="ru-RU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«Снежная королева». </a:t>
            </a:r>
            <a:br>
              <a:rPr lang="ru-RU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интересно быть не только зрителем, но и участником сказки! Сколько эмоций было у наших маленьких зрителей после просмотра сказки!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88322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вал 3">
            <a:extLst>
              <a:ext uri="{FF2B5EF4-FFF2-40B4-BE49-F238E27FC236}">
                <a16:creationId xmlns:a16="http://schemas.microsoft.com/office/drawing/2014/main" id="{51D45376-C6F4-36C6-C4F5-9ECEE2AB2472}"/>
              </a:ext>
            </a:extLst>
          </p:cNvPr>
          <p:cNvSpPr/>
          <p:nvPr/>
        </p:nvSpPr>
        <p:spPr>
          <a:xfrm>
            <a:off x="1" y="2703443"/>
            <a:ext cx="5967896" cy="4154557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Время новогодних праздников </a:t>
            </a:r>
            <a:endParaRPr lang="ru-RU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это время красивой, доброй сказки, которая приходит в детский сад в конце каждого года с наступлением зимних холодов. Новый год - это любимый праздник всех детей. В группе «Жемчужинки», «</a:t>
            </a:r>
            <a:r>
              <a:rPr lang="ru-RU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Осьминожки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», «Дельфинчики» прошли новогодние праздники. Эмоции во время проведения праздника переполняли детей. Ребята пели, танцевали, играли, и читали стихи.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AAB44CE-59E0-47CF-83B6-0C51A0C77C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4104" y="3525078"/>
            <a:ext cx="4178853" cy="313414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BED6932-8A2F-4B67-9572-353A65CD5A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1757" y="278295"/>
            <a:ext cx="3896138" cy="2922104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C650636-6656-4DB5-A9C6-DF165A8A5B6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3530" y="705676"/>
            <a:ext cx="3896140" cy="2922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6861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вал 3">
            <a:extLst>
              <a:ext uri="{FF2B5EF4-FFF2-40B4-BE49-F238E27FC236}">
                <a16:creationId xmlns:a16="http://schemas.microsoft.com/office/drawing/2014/main" id="{F499DC19-9207-0F91-1D4F-7E2CD273E8A3}"/>
              </a:ext>
            </a:extLst>
          </p:cNvPr>
          <p:cNvSpPr/>
          <p:nvPr/>
        </p:nvSpPr>
        <p:spPr>
          <a:xfrm>
            <a:off x="7941684" y="356134"/>
            <a:ext cx="4061020" cy="6149321"/>
          </a:xfrm>
          <a:prstGeom prst="ellipse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Зима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это сказочное время года. Снег, новогодние елки, огни по всему городу и узоры на стекле. Все ребята замирают в ожидании предстоящих новогодних праздников и встрече нового года.</a:t>
            </a:r>
          </a:p>
          <a:p>
            <a:pPr algn="ctr"/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группе «Морские звёздочки» прошел замечательный праздник, посвященный этому событию</a:t>
            </a:r>
            <a:r>
              <a:rPr lang="ru-RU" dirty="0">
                <a:solidFill>
                  <a:srgbClr val="002060"/>
                </a:solidFill>
              </a:rPr>
              <a:t>.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Даже коварная Баба Яга не испортила праздник детям, а вместе с ними веселилась и танцевала</a:t>
            </a:r>
            <a:r>
              <a:rPr lang="ru-RU" dirty="0">
                <a:solidFill>
                  <a:srgbClr val="002060"/>
                </a:solidFill>
              </a:rPr>
              <a:t>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F26EF11-6942-401A-A598-94368C607C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6521" y="781878"/>
            <a:ext cx="4691269" cy="300824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F738FCB-6425-4FCF-A970-FA4819069B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061" y="3985591"/>
            <a:ext cx="3652789" cy="2519865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FE32634-C578-416C-8794-975A9B4A85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6372" y="4038039"/>
            <a:ext cx="3652789" cy="2467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49579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317</TotalTime>
  <Words>724</Words>
  <Application>Microsoft Office PowerPoint</Application>
  <PresentationFormat>Широкоэкранный</PresentationFormat>
  <Paragraphs>26</Paragraphs>
  <Slides>11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Light</vt:lpstr>
      <vt:lpstr>Times New Roman</vt:lpstr>
      <vt:lpstr>Тема Office</vt:lpstr>
      <vt:lpstr>Муниципальное дошкольное образовательное бюджетное учреждение  «Муринский детский сад комбинированного вида № 3» (МДОБУ «Муринский ДСКВ № 3»)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Муниципальное дошкольное образовательное бюджетное учреждение «Муринский детский сад комбинированного вида №3» (МДОБУ «Муринский ДСКВ№3»)</dc:title>
  <dc:creator>ПАС</dc:creator>
  <cp:lastModifiedBy>Виолетта Мицык</cp:lastModifiedBy>
  <cp:revision>7</cp:revision>
  <dcterms:created xsi:type="dcterms:W3CDTF">2023-01-16T11:41:54Z</dcterms:created>
  <dcterms:modified xsi:type="dcterms:W3CDTF">2024-04-03T14:09:47Z</dcterms:modified>
</cp:coreProperties>
</file>