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8" r:id="rId4"/>
    <p:sldId id="260" r:id="rId5"/>
    <p:sldId id="264" r:id="rId6"/>
    <p:sldId id="265" r:id="rId7"/>
    <p:sldId id="261" r:id="rId8"/>
    <p:sldId id="263" r:id="rId9"/>
    <p:sldId id="257" r:id="rId10"/>
    <p:sldId id="268" r:id="rId11"/>
    <p:sldId id="272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86" y="67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5585" y="103505"/>
            <a:ext cx="8025130" cy="1276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altLang="en-US" sz="2220" dirty="0">
                <a:latin typeface="Times New Roman" panose="02020603050405020304" charset="0"/>
                <a:cs typeface="Times New Roman" panose="02020603050405020304" charset="0"/>
              </a:rPr>
              <a:t>Муниципальное дошкольное образовательное бюджетное учреждение </a:t>
            </a:r>
            <a:br>
              <a:rPr lang="ru-RU" altLang="en-US" sz="222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 dirty="0">
                <a:latin typeface="Times New Roman" panose="02020603050405020304" charset="0"/>
                <a:cs typeface="Times New Roman" panose="02020603050405020304" charset="0"/>
              </a:rPr>
              <a:t>«Муринский детский сад комбинированного вида № 3»</a:t>
            </a:r>
            <a:br>
              <a:rPr lang="ru-RU" altLang="en-US" sz="222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220" dirty="0">
                <a:latin typeface="Times New Roman" panose="02020603050405020304" charset="0"/>
                <a:cs typeface="Times New Roman" panose="02020603050405020304" charset="0"/>
              </a:rPr>
              <a:t>(МДОБУ «Муринский ДСКВ № 3»)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26685" y="1618615"/>
            <a:ext cx="2735580" cy="1538605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ru-RU" altLang="en-US" sz="5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Итоги</a:t>
            </a:r>
          </a:p>
          <a:p>
            <a:endParaRPr lang="ru-RU" altLang="en-US" sz="54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1201" y="3027045"/>
            <a:ext cx="1709530" cy="8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latin typeface="Times New Roman" panose="02020603050405020304" charset="0"/>
                <a:cs typeface="Times New Roman" panose="02020603050405020304" charset="0"/>
              </a:rPr>
              <a:t>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9878" y="3592830"/>
            <a:ext cx="5592418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5400" dirty="0">
                <a:latin typeface="Times New Roman" panose="02020603050405020304" charset="0"/>
                <a:cs typeface="Times New Roman" panose="02020603050405020304" charset="0"/>
              </a:rPr>
              <a:t>Апрель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6560" y="5833110"/>
            <a:ext cx="1583055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г. Мурино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4620" y="116205"/>
            <a:ext cx="5522595" cy="6483350"/>
          </a:xfrm>
          <a:prstGeom prst="round2Same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Дошкольное детство – очень важный период в жизни детей. Именно в этом возрасте каждый ребёнок представляет собой маленького исследователя, с радостью и удивлением открывающего для себя незнакомый и удивительный окружающий мир.</a:t>
            </a:r>
          </a:p>
          <a:p>
            <a:pPr algn="just"/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Изобразительная деятельность с использованием нетрадиционной, художественной техники изобразительного искусства даёт возможность для успешного развития творческих способностей дошкольников.</a:t>
            </a:r>
          </a:p>
          <a:p>
            <a:pPr algn="just"/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Именно поэтому, в группе «Морские звёздочки" постоянно проходят  нетрадиционные занятия.  Ребята рисовали «Клоуна" с помощью полиэтиленового пакета и втулки; «Одуванчики» с помощью ватных дисков; «Цыпленка» в технике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пластилинографии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08A1662-D683-4DAE-A346-0BA23AA7D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7" y="116205"/>
            <a:ext cx="2478811" cy="2272720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D1C5FB8-70D4-4AA8-83C3-A9EDD47309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98" y="365744"/>
            <a:ext cx="2387593" cy="2165421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77F935-144A-4DC4-9C3D-F3630639E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10" y="2388925"/>
            <a:ext cx="2387593" cy="22727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B5DC9D-29E7-4612-BAB1-D76C63D58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03" y="2568918"/>
            <a:ext cx="2500244" cy="2090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AF4093-56E7-4FE7-B9C4-B797EAF03D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18" y="4661454"/>
            <a:ext cx="2196547" cy="2080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83AF4BE-BAB3-4939-AEB0-8977878C7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20915" y="4311165"/>
            <a:ext cx="2090697" cy="27875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54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</a:p>
        </p:txBody>
      </p:sp>
      <p:pic>
        <p:nvPicPr>
          <p:cNvPr id="4" name="Замещающее содержимое 3" descr="kisspng-smiley-emoticon-animation-clip-art-goodbye-5ab6632f329cb6.024376501521902383207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8380" y="1584325"/>
            <a:ext cx="43516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90855" y="470535"/>
            <a:ext cx="4501515" cy="5231765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Важнейшая задача, которая стоит перед педагогами по изобразительной деятельности - развитие творческих способностей детей, в том числе путём личностно-ориентированного подхода к каждому. Детское творчество оказывает благоприятное влияние на их эмоциональное состояние, является одним из средств познания мира и развития восприятия, так как оно связано с самостоятельной практической деятельностью. Пластилиновая лепка помогает детям развить фантазию, творческое мышление, мелкую моторику, речь.</a:t>
            </a: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Ребята из группы «Жемчужинки» к празднику День Земли подготовили очень красивые работы из пластилина.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C8C485D-212E-439B-B86A-0B5F2CC3CF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17" y="682374"/>
            <a:ext cx="2093921" cy="2791895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CDC62FB-3454-45E3-AF5C-769320DED6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30" y="359293"/>
            <a:ext cx="2088118" cy="278415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73E7F6-1544-4903-BB9C-900212DE2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62" y="1214918"/>
            <a:ext cx="2093921" cy="27918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70DBD2-EE12-4B5A-AF5A-64A6BA4D39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8579" y="3117293"/>
            <a:ext cx="2402106" cy="3202808"/>
          </a:xfrm>
          <a:prstGeom prst="rect">
            <a:avLst/>
          </a:prstGeom>
        </p:spPr>
      </p:pic>
      <p:pic>
        <p:nvPicPr>
          <p:cNvPr id="19" name="Рисунок 36" descr="C:\Users\Group2\AppData\Local\Microsoft\Windows\INetCache\Content.Word\image-24-04-23-06-16-9.jpeg">
            <a:extLst>
              <a:ext uri="{FF2B5EF4-FFF2-40B4-BE49-F238E27FC236}">
                <a16:creationId xmlns:a16="http://schemas.microsoft.com/office/drawing/2014/main" id="{6AF98666-8011-4AF1-8F8A-63EBF317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9100545" y="3480801"/>
            <a:ext cx="2472941" cy="33077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376160" y="120650"/>
            <a:ext cx="4621530" cy="3876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Обрывная аппликация - один из видов популярного детского творчества, похожий на </a:t>
            </a:r>
            <a:r>
              <a:rPr lang="ru-RU" altLang="en-US" dirty="0" err="1"/>
              <a:t>мозайку</a:t>
            </a:r>
            <a:r>
              <a:rPr lang="ru-RU" altLang="en-US" dirty="0"/>
              <a:t>. Ведь и там, и здесь картина постепенно складывается, как </a:t>
            </a:r>
            <a:r>
              <a:rPr lang="ru-RU" altLang="en-US" dirty="0" err="1"/>
              <a:t>мозайка</a:t>
            </a:r>
            <a:r>
              <a:rPr lang="ru-RU" altLang="en-US" dirty="0"/>
              <a:t> из множества маленьких кусочков-сегментов. Всё максимально просто и доступно, но при этом интересно и занимательно для детей. В апреле ко «Дню Земли» ребята из группы «</a:t>
            </a:r>
            <a:r>
              <a:rPr lang="ru-RU" altLang="en-US" dirty="0" err="1"/>
              <a:t>Осьминожки</a:t>
            </a:r>
            <a:r>
              <a:rPr lang="ru-RU" altLang="en-US" dirty="0"/>
              <a:t>», используя данную технику, изготовили замечательную картину нашей планеты.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09E0BAE-CB6B-40C4-A028-3E83E44426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478485"/>
            <a:ext cx="2022394" cy="269428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E7B91F0-CAF5-494F-80EF-70D2573081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68" y="732474"/>
            <a:ext cx="2022394" cy="2696526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B8CF66-73EA-4A8A-9D8B-F33C74D9E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62" y="939386"/>
            <a:ext cx="2174185" cy="28989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4A60F6-916B-4104-B2E8-F8AD3A8DB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2" y="3426754"/>
            <a:ext cx="2175996" cy="28989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99556A-66A3-4FA8-969D-0B2772CCFD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68" y="3838299"/>
            <a:ext cx="2554357" cy="2554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1690AD0-E5DD-4319-86BB-1231D63BAD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42" y="3838298"/>
            <a:ext cx="1915768" cy="2554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ильный пятиугольник 4"/>
          <p:cNvSpPr/>
          <p:nvPr/>
        </p:nvSpPr>
        <p:spPr>
          <a:xfrm>
            <a:off x="5155096" y="344557"/>
            <a:ext cx="7036904" cy="6199118"/>
          </a:xfrm>
          <a:prstGeom prst="pen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Весной проводятся самые различные мероприятия, которые связывает воедино одна цель: привлечь как можно больше внимания к многочисленным проблемам нашего общего дома – Земли, и научиться быть как можно более внимательными к хрупкой и беззащитной окружающей человека среде.</a:t>
            </a:r>
          </a:p>
          <a:p>
            <a:pPr algn="ctr"/>
            <a:endParaRPr lang="ru-RU" altLang="en-US" dirty="0"/>
          </a:p>
          <a:p>
            <a:pPr algn="ctr"/>
            <a:r>
              <a:rPr lang="ru-RU" altLang="en-US" dirty="0"/>
              <a:t>День Земли в детском саду проводится для расширения экологических знаний, воспитания у детей гуманного отношения к природе и чувства ответственности за все живое на нашей планете. Ребята из группы «Дельфинчики» подготовили  аппликацию «Берёзка – русская красавица».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EAAC4A2-EE1D-4AFB-B8DF-BF8B2108CE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3" y="344557"/>
            <a:ext cx="2447965" cy="183175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0B5B7D8-5950-444F-8490-E841D1532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38" y="564321"/>
            <a:ext cx="2652133" cy="1984526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9CF5DC-3884-4B16-BDD0-8455F4A42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38" y="4091024"/>
            <a:ext cx="2943640" cy="22026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C825DC-9986-4410-B205-BADDAB8185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3" y="2989841"/>
            <a:ext cx="2652132" cy="19845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1005" y="207010"/>
            <a:ext cx="4614821" cy="58756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Весна – удивительное время года, когда обновляется и пробуждается природа. В парках и садах веет необыкновенной свежестью. На деревьях и кустарниках набухают клейкие почки. С потеплением на них появляются маленькие зелёные листики.</a:t>
            </a:r>
          </a:p>
          <a:p>
            <a:pPr algn="just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апреле ребята из группы «Рыбки»  познакомились с новой техникой - рисование ватными палочками и пробовали рисовать весенние деревья и цветы: «Ветка вербы в вазе», «Берёзка», «Ландыш». Получилось не плохо!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A40B909-F3A5-4617-99B5-B4D2E3C2F0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23" y="207010"/>
            <a:ext cx="2981969" cy="223133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C0DCCF-C300-41BB-B5D3-E04D357A5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23" y="4563333"/>
            <a:ext cx="2981970" cy="21301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288436-6204-4B8C-833C-0BAEF1AD5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4073" y="2342527"/>
            <a:ext cx="2132890" cy="28438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643ED8-5B43-495B-A605-74D37D8384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23" y="2438345"/>
            <a:ext cx="2840176" cy="21301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240A5A-A613-4E5B-AC09-57AB9C504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92" y="511311"/>
            <a:ext cx="2850406" cy="2132890"/>
          </a:xfrm>
          <a:prstGeom prst="rect">
            <a:avLst/>
          </a:prstGeom>
        </p:spPr>
      </p:pic>
      <p:pic>
        <p:nvPicPr>
          <p:cNvPr id="16" name="Замещающее содержимое 5" descr="1682416104412">
            <a:extLst>
              <a:ext uri="{FF2B5EF4-FFF2-40B4-BE49-F238E27FC236}">
                <a16:creationId xmlns:a16="http://schemas.microsoft.com/office/drawing/2014/main" id="{8D46E56E-B820-4751-9BEB-883453E3F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4660" y="4830899"/>
            <a:ext cx="2904338" cy="172843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5738191" y="556590"/>
            <a:ext cx="6334540" cy="577753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Рисование</a:t>
            </a:r>
            <a:b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разными способами («тычком», жесткой кистью, с помощью трафарета, трубочек, штампами) для детей — одно из самых увлекательных и полезных занятий. В группе «Морские звёздочки» прошли нетрадиционные занятия «Весеннее дерево», «Медведь проснулся», «Писанки».  Создание рисунков разными способами всегда вызывает бурю положительных эмоций. Это способствует тому, что ребёнку легче будет в дальнейшем обучаться в школе.</a:t>
            </a:r>
          </a:p>
          <a:p>
            <a:pPr algn="ctr"/>
            <a:endParaRPr lang="ru-RU" altLang="en-US" dirty="0"/>
          </a:p>
          <a:p>
            <a:pPr algn="ctr"/>
            <a:endParaRPr lang="ru-RU" alt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6F834C9-CE74-44A0-BE82-AA37E1CA1C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8" y="381001"/>
            <a:ext cx="2681288" cy="268128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0D32BA-EC39-4A4B-9AA6-EC73D5724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68" y="1721644"/>
            <a:ext cx="2681287" cy="26812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413BD3-DE7E-49D5-8AA1-88135364F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3" y="3795712"/>
            <a:ext cx="2681287" cy="26812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225" y="238539"/>
            <a:ext cx="5264740" cy="630636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Чувство юмора всегда помогает в жизни. Развитие позитивного самоощущения, связанного с состоянием раскрепощённости, уверенности в себе необходимо в детстве. 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Именно 1 апреля люди шутят и веселятся, готовы устраивать друг другу шуточные розыгрыши, придумывать забавные истории и создавать смешные ситуации. Вот и для всех ребят нашего детского сада прошли развлечения, где дети танцевали, отгадывали юмористические загадки, состязались в развлекательных играх. В гости приходили весёлые клоуны Мармеладка 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Веселинка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Улыбки, шутки и радость не покидали ребят на протяжении всего праздника, наполняя детский сад веселым детским смехом.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8A6BAE1-6F79-4B56-90FD-EDB1EF30F8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2556" y="730172"/>
            <a:ext cx="2747933" cy="2056211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1C2ED64-4AF3-432F-ADF4-97DA6A7BD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09" y="384311"/>
            <a:ext cx="2695668" cy="202175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A468AD-646F-473C-80A4-6744113A9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1276" y="4469223"/>
            <a:ext cx="2605790" cy="19498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BC966F-4D72-4B87-A3F3-7D26960311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2687" y="3535067"/>
            <a:ext cx="2672845" cy="20000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717614-E279-422B-ADAE-2FAF8017B4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95" y="2512445"/>
            <a:ext cx="2501210" cy="18715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8F8121-3FE7-4C86-A92B-ADA64B0D52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06" y="4673305"/>
            <a:ext cx="2501210" cy="18715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530" y="206375"/>
            <a:ext cx="4346575" cy="625094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Каждый год 22 апреля отмечается дата экологического календаря —</a:t>
            </a: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Международный день Земли.</a:t>
            </a: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 Основной целью этой всемирной акции является привлечение внимания общества и каждого человека планеты к проблемам Земли, к проблемам ее окружающей среды, и даёт возможность узнать о тех трудных задачах, которые стоят перед человечеством для сохранения планеты.</a:t>
            </a: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Для ребят старшего возраста прошло развлечение «День рождения Земли».</a:t>
            </a:r>
            <a:b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Дети читали стихи, пели песни, танцевали, Муравьи спасли Бабочку, потом отправились в лес к Царю Берендею и помогли ему навести порядок и чистоту в царстве Берендея.</a:t>
            </a:r>
          </a:p>
          <a:p>
            <a:pPr algn="ctr"/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Все дружно поиграли, весело и познавательно провели время.</a:t>
            </a:r>
            <a:endParaRPr lang="en-US" alt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A31435-FF14-4D15-B9BF-6AE3E4A0A2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86" y="2516097"/>
            <a:ext cx="2818294" cy="210886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F84368-C4F1-4B31-B228-63D595CF9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80" y="2221537"/>
            <a:ext cx="2818294" cy="21137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584C3F-3DB3-4C82-B14D-CF0FD5116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56" y="4254375"/>
            <a:ext cx="2818295" cy="21088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C12E15-419F-42CE-81E6-782915FF6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51" y="4624959"/>
            <a:ext cx="2522027" cy="18915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BA3C91-671A-4C2A-B0B5-514897641F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1915" y="4583720"/>
            <a:ext cx="2226081" cy="16830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355FA2-0B07-44BA-9A8C-E5E032FB92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21" y="206375"/>
            <a:ext cx="2716696" cy="20328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2DF90F-6EC3-4F21-80E0-70E454E6FB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56" y="355027"/>
            <a:ext cx="2888065" cy="2161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8320" y="462280"/>
            <a:ext cx="3987165" cy="581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Одним из наиболее близких и естественных для ребёнка-дошкольника видов деятельности является изобразительная деятельность. Она имеет большое значение в решении задач эстетического воспитания, влияет на всестороннее развитие и воспитание дошкольника. 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апреле месяце ребята из группы «Морские звёздочки» рисовали «Загадочный космос», используя ватные палочки, гуашь, аппликацию и технику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пластилиннографии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Космос – это неиссякаемая тема для исследований и познания.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97E5D3-4565-4CB6-8EB1-76FD99BC69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7523" y="585832"/>
            <a:ext cx="2565399" cy="25653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F59116-1A14-4E51-A719-BEDD83B8C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0" y="1657916"/>
            <a:ext cx="2565399" cy="25653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4D658F-F06B-4829-A58E-9A309F1EE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9164" y="3296417"/>
            <a:ext cx="2462117" cy="32828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796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Times New Roman</vt:lpstr>
      <vt:lpstr>Office Theme</vt:lpstr>
      <vt:lpstr>Муниципальное дошкольное образовательное бюджетное учреждение  «Муринский детский сад комбинированного вида № 3» (МДОБУ «Муринский ДСКВ № 3»)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Виолетта Мицык</dc:creator>
  <cp:lastModifiedBy>Виолетта Мицык</cp:lastModifiedBy>
  <cp:revision>9</cp:revision>
  <dcterms:created xsi:type="dcterms:W3CDTF">2023-05-09T11:01:00Z</dcterms:created>
  <dcterms:modified xsi:type="dcterms:W3CDTF">2024-05-23T14:08:05Z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1049-11.2.0.11537</vt:lpwstr>
  </property>
  <property fmtid="{D5CDD505-2E9C-101B-9397-08002B2CF9AE}" pid="3" name="ICV">
    <vt:lpwstr>58A1E42A4AC546DC896DA6A6E988DCC3</vt:lpwstr>
  </property>
</Properties>
</file>